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77" r:id="rId6"/>
    <p:sldId id="281" r:id="rId7"/>
    <p:sldId id="278" r:id="rId8"/>
    <p:sldId id="286" r:id="rId9"/>
    <p:sldId id="287" r:id="rId10"/>
    <p:sldId id="282" r:id="rId11"/>
  </p:sldIdLst>
  <p:sldSz cx="9144000" cy="5143500" type="screen16x9"/>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519">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E6DB2"/>
    <a:srgbClr val="0E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B14CD-E2B1-84D7-4EF2-59061171490F}" v="3" dt="2024-01-16T16:04:57.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0"/>
    <p:restoredTop sz="95165" autoAdjust="0"/>
  </p:normalViewPr>
  <p:slideViewPr>
    <p:cSldViewPr snapToGrid="0" showGuides="1">
      <p:cViewPr varScale="1">
        <p:scale>
          <a:sx n="112" d="100"/>
          <a:sy n="112" d="100"/>
        </p:scale>
        <p:origin x="442" y="77"/>
      </p:cViewPr>
      <p:guideLst>
        <p:guide orient="horz" pos="3239"/>
        <p:guide pos="519"/>
      </p:guideLst>
    </p:cSldViewPr>
  </p:slideViewPr>
  <p:notesTextViewPr>
    <p:cViewPr>
      <p:scale>
        <a:sx n="3" d="2"/>
        <a:sy n="3" d="2"/>
      </p:scale>
      <p:origin x="0" y="0"/>
    </p:cViewPr>
  </p:notesTextViewPr>
  <p:notesViewPr>
    <p:cSldViewPr snapToGrid="0" showGuides="1">
      <p:cViewPr varScale="1">
        <p:scale>
          <a:sx n="91" d="100"/>
          <a:sy n="91" d="100"/>
        </p:scale>
        <p:origin x="-3720"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cia Peralta" userId="S::peraltal@tcd.ie::542f91f5-56c8-40eb-b4d5-607d9ad6b446" providerId="AD" clId="Web-{896E34FF-3925-48D0-619A-EE45DD9824D5}"/>
    <pc:docChg chg="addSld delSld modSld">
      <pc:chgData name="Leticia Peralta" userId="S::peraltal@tcd.ie::542f91f5-56c8-40eb-b4d5-607d9ad6b446" providerId="AD" clId="Web-{896E34FF-3925-48D0-619A-EE45DD9824D5}" dt="2024-01-10T15:25:53.651" v="625" actId="20577"/>
      <pc:docMkLst>
        <pc:docMk/>
      </pc:docMkLst>
      <pc:sldChg chg="modSp">
        <pc:chgData name="Leticia Peralta" userId="S::peraltal@tcd.ie::542f91f5-56c8-40eb-b4d5-607d9ad6b446" providerId="AD" clId="Web-{896E34FF-3925-48D0-619A-EE45DD9824D5}" dt="2024-01-10T15:25:53.651" v="625" actId="20577"/>
        <pc:sldMkLst>
          <pc:docMk/>
          <pc:sldMk cId="1772792053" sldId="256"/>
        </pc:sldMkLst>
        <pc:spChg chg="mod">
          <ac:chgData name="Leticia Peralta" userId="S::peraltal@tcd.ie::542f91f5-56c8-40eb-b4d5-607d9ad6b446" providerId="AD" clId="Web-{896E34FF-3925-48D0-619A-EE45DD9824D5}" dt="2024-01-10T14:45:25.467" v="0" actId="20577"/>
          <ac:spMkLst>
            <pc:docMk/>
            <pc:sldMk cId="1772792053" sldId="256"/>
            <ac:spMk id="3" creationId="{00000000-0000-0000-0000-000000000000}"/>
          </ac:spMkLst>
        </pc:spChg>
        <pc:spChg chg="mod">
          <ac:chgData name="Leticia Peralta" userId="S::peraltal@tcd.ie::542f91f5-56c8-40eb-b4d5-607d9ad6b446" providerId="AD" clId="Web-{896E34FF-3925-48D0-619A-EE45DD9824D5}" dt="2024-01-10T15:25:53.651" v="625" actId="20577"/>
          <ac:spMkLst>
            <pc:docMk/>
            <pc:sldMk cId="1772792053" sldId="256"/>
            <ac:spMk id="6" creationId="{00000000-0000-0000-0000-000000000000}"/>
          </ac:spMkLst>
        </pc:spChg>
      </pc:sldChg>
      <pc:sldChg chg="addSp delSp modSp">
        <pc:chgData name="Leticia Peralta" userId="S::peraltal@tcd.ie::542f91f5-56c8-40eb-b4d5-607d9ad6b446" providerId="AD" clId="Web-{896E34FF-3925-48D0-619A-EE45DD9824D5}" dt="2024-01-10T14:52:29.933" v="197" actId="20577"/>
        <pc:sldMkLst>
          <pc:docMk/>
          <pc:sldMk cId="2631507720" sldId="277"/>
        </pc:sldMkLst>
        <pc:spChg chg="add del mod">
          <ac:chgData name="Leticia Peralta" userId="S::peraltal@tcd.ie::542f91f5-56c8-40eb-b4d5-607d9ad6b446" providerId="AD" clId="Web-{896E34FF-3925-48D0-619A-EE45DD9824D5}" dt="2024-01-10T14:47:15.986" v="75"/>
          <ac:spMkLst>
            <pc:docMk/>
            <pc:sldMk cId="2631507720" sldId="277"/>
            <ac:spMk id="4" creationId="{3CE9A982-668A-ED9D-D8A8-39A5A027D1D7}"/>
          </ac:spMkLst>
        </pc:spChg>
        <pc:spChg chg="add del mod">
          <ac:chgData name="Leticia Peralta" userId="S::peraltal@tcd.ie::542f91f5-56c8-40eb-b4d5-607d9ad6b446" providerId="AD" clId="Web-{896E34FF-3925-48D0-619A-EE45DD9824D5}" dt="2024-01-10T14:50:20.554" v="130"/>
          <ac:spMkLst>
            <pc:docMk/>
            <pc:sldMk cId="2631507720" sldId="277"/>
            <ac:spMk id="6" creationId="{5D179388-FAB6-8E88-A1D3-C2700C445FC7}"/>
          </ac:spMkLst>
        </pc:spChg>
        <pc:spChg chg="mod">
          <ac:chgData name="Leticia Peralta" userId="S::peraltal@tcd.ie::542f91f5-56c8-40eb-b4d5-607d9ad6b446" providerId="AD" clId="Web-{896E34FF-3925-48D0-619A-EE45DD9824D5}" dt="2024-01-10T14:52:29.933" v="197" actId="20577"/>
          <ac:spMkLst>
            <pc:docMk/>
            <pc:sldMk cId="2631507720" sldId="277"/>
            <ac:spMk id="9" creationId="{2FCE5EB6-EB13-DBFD-5E86-9A70A15FAA9C}"/>
          </ac:spMkLst>
        </pc:spChg>
        <pc:spChg chg="del mod">
          <ac:chgData name="Leticia Peralta" userId="S::peraltal@tcd.ie::542f91f5-56c8-40eb-b4d5-607d9ad6b446" providerId="AD" clId="Web-{896E34FF-3925-48D0-619A-EE45DD9824D5}" dt="2024-01-10T14:50:05.882" v="125"/>
          <ac:spMkLst>
            <pc:docMk/>
            <pc:sldMk cId="2631507720" sldId="277"/>
            <ac:spMk id="10" creationId="{C3B29F7F-0A21-7950-08D8-1D2064E7ABAE}"/>
          </ac:spMkLst>
        </pc:spChg>
        <pc:spChg chg="add mod">
          <ac:chgData name="Leticia Peralta" userId="S::peraltal@tcd.ie::542f91f5-56c8-40eb-b4d5-607d9ad6b446" providerId="AD" clId="Web-{896E34FF-3925-48D0-619A-EE45DD9824D5}" dt="2024-01-10T14:51:37.682" v="185" actId="1076"/>
          <ac:spMkLst>
            <pc:docMk/>
            <pc:sldMk cId="2631507720" sldId="277"/>
            <ac:spMk id="11" creationId="{300F3476-6119-53D1-921A-22227214305F}"/>
          </ac:spMkLst>
        </pc:spChg>
        <pc:spChg chg="add mod">
          <ac:chgData name="Leticia Peralta" userId="S::peraltal@tcd.ie::542f91f5-56c8-40eb-b4d5-607d9ad6b446" providerId="AD" clId="Web-{896E34FF-3925-48D0-619A-EE45DD9824D5}" dt="2024-01-10T14:51:55.041" v="191" actId="1076"/>
          <ac:spMkLst>
            <pc:docMk/>
            <pc:sldMk cId="2631507720" sldId="277"/>
            <ac:spMk id="13" creationId="{1ED85E7D-BC68-E228-DD09-01794F0305EC}"/>
          </ac:spMkLst>
        </pc:spChg>
        <pc:graphicFrameChg chg="del">
          <ac:chgData name="Leticia Peralta" userId="S::peraltal@tcd.ie::542f91f5-56c8-40eb-b4d5-607d9ad6b446" providerId="AD" clId="Web-{896E34FF-3925-48D0-619A-EE45DD9824D5}" dt="2024-01-10T14:45:43.061" v="1"/>
          <ac:graphicFrameMkLst>
            <pc:docMk/>
            <pc:sldMk cId="2631507720" sldId="277"/>
            <ac:graphicFrameMk id="3" creationId="{B58DCFF6-8B67-A3D4-80CB-E28F5D500518}"/>
          </ac:graphicFrameMkLst>
        </pc:graphicFrameChg>
        <pc:picChg chg="del">
          <ac:chgData name="Leticia Peralta" userId="S::peraltal@tcd.ie::542f91f5-56c8-40eb-b4d5-607d9ad6b446" providerId="AD" clId="Web-{896E34FF-3925-48D0-619A-EE45DD9824D5}" dt="2024-01-10T14:45:46.858" v="5"/>
          <ac:picMkLst>
            <pc:docMk/>
            <pc:sldMk cId="2631507720" sldId="277"/>
            <ac:picMk id="5" creationId="{F6A90754-E555-1E68-5D02-BF896F39B4BD}"/>
          </ac:picMkLst>
        </pc:picChg>
        <pc:picChg chg="add mod">
          <ac:chgData name="Leticia Peralta" userId="S::peraltal@tcd.ie::542f91f5-56c8-40eb-b4d5-607d9ad6b446" providerId="AD" clId="Web-{896E34FF-3925-48D0-619A-EE45DD9824D5}" dt="2024-01-10T14:51:25.853" v="182" actId="1076"/>
          <ac:picMkLst>
            <pc:docMk/>
            <pc:sldMk cId="2631507720" sldId="277"/>
            <ac:picMk id="7" creationId="{8AE0E20B-C041-506A-6E4F-989C4C9B800C}"/>
          </ac:picMkLst>
        </pc:picChg>
        <pc:picChg chg="del mod">
          <ac:chgData name="Leticia Peralta" userId="S::peraltal@tcd.ie::542f91f5-56c8-40eb-b4d5-607d9ad6b446" providerId="AD" clId="Web-{896E34FF-3925-48D0-619A-EE45DD9824D5}" dt="2024-01-10T14:50:04.385" v="124"/>
          <ac:picMkLst>
            <pc:docMk/>
            <pc:sldMk cId="2631507720" sldId="277"/>
            <ac:picMk id="8" creationId="{1DEAA8DE-8220-1B9C-D5F6-76C120D9FFB1}"/>
          </ac:picMkLst>
        </pc:picChg>
        <pc:picChg chg="add mod">
          <ac:chgData name="Leticia Peralta" userId="S::peraltal@tcd.ie::542f91f5-56c8-40eb-b4d5-607d9ad6b446" providerId="AD" clId="Web-{896E34FF-3925-48D0-619A-EE45DD9824D5}" dt="2024-01-10T14:51:47.447" v="188" actId="1076"/>
          <ac:picMkLst>
            <pc:docMk/>
            <pc:sldMk cId="2631507720" sldId="277"/>
            <ac:picMk id="12" creationId="{5E1457B7-FF19-4652-7BB0-7BA62288851A}"/>
          </ac:picMkLst>
        </pc:picChg>
      </pc:sldChg>
      <pc:sldChg chg="delSp del">
        <pc:chgData name="Leticia Peralta" userId="S::peraltal@tcd.ie::542f91f5-56c8-40eb-b4d5-607d9ad6b446" providerId="AD" clId="Web-{896E34FF-3925-48D0-619A-EE45DD9824D5}" dt="2024-01-10T14:51:56.682" v="192"/>
        <pc:sldMkLst>
          <pc:docMk/>
          <pc:sldMk cId="3188523668" sldId="280"/>
        </pc:sldMkLst>
        <pc:spChg chg="del">
          <ac:chgData name="Leticia Peralta" userId="S::peraltal@tcd.ie::542f91f5-56c8-40eb-b4d5-607d9ad6b446" providerId="AD" clId="Web-{896E34FF-3925-48D0-619A-EE45DD9824D5}" dt="2024-01-10T14:49:57.038" v="119"/>
          <ac:spMkLst>
            <pc:docMk/>
            <pc:sldMk cId="3188523668" sldId="280"/>
            <ac:spMk id="8" creationId="{0522309B-7C73-ECFE-F1BA-9912898D0A5D}"/>
          </ac:spMkLst>
        </pc:spChg>
        <pc:spChg chg="del">
          <ac:chgData name="Leticia Peralta" userId="S::peraltal@tcd.ie::542f91f5-56c8-40eb-b4d5-607d9ad6b446" providerId="AD" clId="Web-{896E34FF-3925-48D0-619A-EE45DD9824D5}" dt="2024-01-10T14:46:40.079" v="41"/>
          <ac:spMkLst>
            <pc:docMk/>
            <pc:sldMk cId="3188523668" sldId="280"/>
            <ac:spMk id="9" creationId="{2FCE5EB6-EB13-DBFD-5E86-9A70A15FAA9C}"/>
          </ac:spMkLst>
        </pc:spChg>
        <pc:spChg chg="del">
          <ac:chgData name="Leticia Peralta" userId="S::peraltal@tcd.ie::542f91f5-56c8-40eb-b4d5-607d9ad6b446" providerId="AD" clId="Web-{896E34FF-3925-48D0-619A-EE45DD9824D5}" dt="2024-01-10T14:51:50.401" v="189"/>
          <ac:spMkLst>
            <pc:docMk/>
            <pc:sldMk cId="3188523668" sldId="280"/>
            <ac:spMk id="10" creationId="{5ADEF456-83D1-A735-4973-CEC6842CA3C9}"/>
          </ac:spMkLst>
        </pc:spChg>
        <pc:picChg chg="del">
          <ac:chgData name="Leticia Peralta" userId="S::peraltal@tcd.ie::542f91f5-56c8-40eb-b4d5-607d9ad6b446" providerId="AD" clId="Web-{896E34FF-3925-48D0-619A-EE45DD9824D5}" dt="2024-01-10T14:49:57.038" v="120"/>
          <ac:picMkLst>
            <pc:docMk/>
            <pc:sldMk cId="3188523668" sldId="280"/>
            <ac:picMk id="6" creationId="{63BA802E-15FC-AEB7-86B6-85FC0DCDE3C6}"/>
          </ac:picMkLst>
        </pc:picChg>
        <pc:picChg chg="del">
          <ac:chgData name="Leticia Peralta" userId="S::peraltal@tcd.ie::542f91f5-56c8-40eb-b4d5-607d9ad6b446" providerId="AD" clId="Web-{896E34FF-3925-48D0-619A-EE45DD9824D5}" dt="2024-01-10T14:51:41.135" v="186"/>
          <ac:picMkLst>
            <pc:docMk/>
            <pc:sldMk cId="3188523668" sldId="280"/>
            <ac:picMk id="7" creationId="{A91D00B4-4077-32E4-0DF4-47EE663851A2}"/>
          </ac:picMkLst>
        </pc:picChg>
      </pc:sldChg>
      <pc:sldChg chg="modSp">
        <pc:chgData name="Leticia Peralta" userId="S::peraltal@tcd.ie::542f91f5-56c8-40eb-b4d5-607d9ad6b446" providerId="AD" clId="Web-{896E34FF-3925-48D0-619A-EE45DD9824D5}" dt="2024-01-10T14:52:24.042" v="196" actId="20577"/>
        <pc:sldMkLst>
          <pc:docMk/>
          <pc:sldMk cId="3091505892" sldId="281"/>
        </pc:sldMkLst>
        <pc:spChg chg="mod">
          <ac:chgData name="Leticia Peralta" userId="S::peraltal@tcd.ie::542f91f5-56c8-40eb-b4d5-607d9ad6b446" providerId="AD" clId="Web-{896E34FF-3925-48D0-619A-EE45DD9824D5}" dt="2024-01-10T14:52:24.042" v="196" actId="20577"/>
          <ac:spMkLst>
            <pc:docMk/>
            <pc:sldMk cId="3091505892" sldId="281"/>
            <ac:spMk id="9" creationId="{2FCE5EB6-EB13-DBFD-5E86-9A70A15FAA9C}"/>
          </ac:spMkLst>
        </pc:spChg>
      </pc:sldChg>
      <pc:sldChg chg="modSp">
        <pc:chgData name="Leticia Peralta" userId="S::peraltal@tcd.ie::542f91f5-56c8-40eb-b4d5-607d9ad6b446" providerId="AD" clId="Web-{896E34FF-3925-48D0-619A-EE45DD9824D5}" dt="2024-01-10T15:24:31.008" v="620" actId="20577"/>
        <pc:sldMkLst>
          <pc:docMk/>
          <pc:sldMk cId="2453115323" sldId="282"/>
        </pc:sldMkLst>
        <pc:spChg chg="mod">
          <ac:chgData name="Leticia Peralta" userId="S::peraltal@tcd.ie::542f91f5-56c8-40eb-b4d5-607d9ad6b446" providerId="AD" clId="Web-{896E34FF-3925-48D0-619A-EE45DD9824D5}" dt="2024-01-10T15:24:31.008" v="620" actId="20577"/>
          <ac:spMkLst>
            <pc:docMk/>
            <pc:sldMk cId="2453115323" sldId="282"/>
            <ac:spMk id="9" creationId="{2FCE5EB6-EB13-DBFD-5E86-9A70A15FAA9C}"/>
          </ac:spMkLst>
        </pc:spChg>
        <pc:spChg chg="mod">
          <ac:chgData name="Leticia Peralta" userId="S::peraltal@tcd.ie::542f91f5-56c8-40eb-b4d5-607d9ad6b446" providerId="AD" clId="Web-{896E34FF-3925-48D0-619A-EE45DD9824D5}" dt="2024-01-10T15:20:15.375" v="597" actId="1076"/>
          <ac:spMkLst>
            <pc:docMk/>
            <pc:sldMk cId="2453115323" sldId="282"/>
            <ac:spMk id="17" creationId="{A03F3D6A-1800-1BD7-6ED9-4975D540FE2E}"/>
          </ac:spMkLst>
        </pc:spChg>
        <pc:spChg chg="mod">
          <ac:chgData name="Leticia Peralta" userId="S::peraltal@tcd.ie::542f91f5-56c8-40eb-b4d5-607d9ad6b446" providerId="AD" clId="Web-{896E34FF-3925-48D0-619A-EE45DD9824D5}" dt="2024-01-10T15:20:15.375" v="598" actId="1076"/>
          <ac:spMkLst>
            <pc:docMk/>
            <pc:sldMk cId="2453115323" sldId="282"/>
            <ac:spMk id="18" creationId="{65B576AC-2C39-61CD-D094-273E624BFED9}"/>
          </ac:spMkLst>
        </pc:spChg>
        <pc:spChg chg="mod">
          <ac:chgData name="Leticia Peralta" userId="S::peraltal@tcd.ie::542f91f5-56c8-40eb-b4d5-607d9ad6b446" providerId="AD" clId="Web-{896E34FF-3925-48D0-619A-EE45DD9824D5}" dt="2024-01-10T15:20:15.391" v="599" actId="1076"/>
          <ac:spMkLst>
            <pc:docMk/>
            <pc:sldMk cId="2453115323" sldId="282"/>
            <ac:spMk id="19" creationId="{677BDE4B-82A1-26D0-29F4-3A3C8A589851}"/>
          </ac:spMkLst>
        </pc:spChg>
        <pc:picChg chg="mod">
          <ac:chgData name="Leticia Peralta" userId="S::peraltal@tcd.ie::542f91f5-56c8-40eb-b4d5-607d9ad6b446" providerId="AD" clId="Web-{896E34FF-3925-48D0-619A-EE45DD9824D5}" dt="2024-01-10T15:20:15.297" v="594" actId="1076"/>
          <ac:picMkLst>
            <pc:docMk/>
            <pc:sldMk cId="2453115323" sldId="282"/>
            <ac:picMk id="6" creationId="{C716FE71-3844-7690-C42A-D4C3B11070CB}"/>
          </ac:picMkLst>
        </pc:picChg>
        <pc:picChg chg="mod">
          <ac:chgData name="Leticia Peralta" userId="S::peraltal@tcd.ie::542f91f5-56c8-40eb-b4d5-607d9ad6b446" providerId="AD" clId="Web-{896E34FF-3925-48D0-619A-EE45DD9824D5}" dt="2024-01-10T15:20:15.329" v="595" actId="1076"/>
          <ac:picMkLst>
            <pc:docMk/>
            <pc:sldMk cId="2453115323" sldId="282"/>
            <ac:picMk id="14" creationId="{1ED1FCC8-7CD7-4B5A-A267-457CA90C1FA0}"/>
          </ac:picMkLst>
        </pc:picChg>
        <pc:picChg chg="mod">
          <ac:chgData name="Leticia Peralta" userId="S::peraltal@tcd.ie::542f91f5-56c8-40eb-b4d5-607d9ad6b446" providerId="AD" clId="Web-{896E34FF-3925-48D0-619A-EE45DD9824D5}" dt="2024-01-10T15:20:15.360" v="596" actId="1076"/>
          <ac:picMkLst>
            <pc:docMk/>
            <pc:sldMk cId="2453115323" sldId="282"/>
            <ac:picMk id="16" creationId="{96F9B05F-20E2-679D-1C9A-2E54F62372F5}"/>
          </ac:picMkLst>
        </pc:picChg>
      </pc:sldChg>
      <pc:sldChg chg="addSp delSp modSp add replId">
        <pc:chgData name="Leticia Peralta" userId="S::peraltal@tcd.ie::542f91f5-56c8-40eb-b4d5-607d9ad6b446" providerId="AD" clId="Web-{896E34FF-3925-48D0-619A-EE45DD9824D5}" dt="2024-01-10T15:15:10.866" v="519"/>
        <pc:sldMkLst>
          <pc:docMk/>
          <pc:sldMk cId="191189858" sldId="286"/>
        </pc:sldMkLst>
        <pc:spChg chg="mod">
          <ac:chgData name="Leticia Peralta" userId="S::peraltal@tcd.ie::542f91f5-56c8-40eb-b4d5-607d9ad6b446" providerId="AD" clId="Web-{896E34FF-3925-48D0-619A-EE45DD9824D5}" dt="2024-01-10T14:54:42.750" v="222" actId="20577"/>
          <ac:spMkLst>
            <pc:docMk/>
            <pc:sldMk cId="191189858" sldId="286"/>
            <ac:spMk id="2" creationId="{DB1BCB9A-07EE-6C77-BF9C-6F579048993A}"/>
          </ac:spMkLst>
        </pc:spChg>
        <pc:spChg chg="del">
          <ac:chgData name="Leticia Peralta" userId="S::peraltal@tcd.ie::542f91f5-56c8-40eb-b4d5-607d9ad6b446" providerId="AD" clId="Web-{896E34FF-3925-48D0-619A-EE45DD9824D5}" dt="2024-01-10T14:56:11.065" v="235"/>
          <ac:spMkLst>
            <pc:docMk/>
            <pc:sldMk cId="191189858" sldId="286"/>
            <ac:spMk id="8" creationId="{0C97A9E3-2AB2-9FB3-31A4-F9D58F750F86}"/>
          </ac:spMkLst>
        </pc:spChg>
        <pc:spChg chg="mod">
          <ac:chgData name="Leticia Peralta" userId="S::peraltal@tcd.ie::542f91f5-56c8-40eb-b4d5-607d9ad6b446" providerId="AD" clId="Web-{896E34FF-3925-48D0-619A-EE45DD9824D5}" dt="2024-01-10T15:15:10.866" v="519"/>
          <ac:spMkLst>
            <pc:docMk/>
            <pc:sldMk cId="191189858" sldId="286"/>
            <ac:spMk id="9" creationId="{ADE7A72D-F876-1022-39C7-75102F7B2AA5}"/>
          </ac:spMkLst>
        </pc:spChg>
        <pc:spChg chg="del">
          <ac:chgData name="Leticia Peralta" userId="S::peraltal@tcd.ie::542f91f5-56c8-40eb-b4d5-607d9ad6b446" providerId="AD" clId="Web-{896E34FF-3925-48D0-619A-EE45DD9824D5}" dt="2024-01-10T14:56:11.065" v="234"/>
          <ac:spMkLst>
            <pc:docMk/>
            <pc:sldMk cId="191189858" sldId="286"/>
            <ac:spMk id="10" creationId="{44477E4B-6319-BE9B-1DF9-60FA2DF67D01}"/>
          </ac:spMkLst>
        </pc:spChg>
        <pc:spChg chg="del">
          <ac:chgData name="Leticia Peralta" userId="S::peraltal@tcd.ie::542f91f5-56c8-40eb-b4d5-607d9ad6b446" providerId="AD" clId="Web-{896E34FF-3925-48D0-619A-EE45DD9824D5}" dt="2024-01-10T14:56:11.065" v="233"/>
          <ac:spMkLst>
            <pc:docMk/>
            <pc:sldMk cId="191189858" sldId="286"/>
            <ac:spMk id="11" creationId="{056F67EA-E72B-8BE3-ABE2-6123022DFBD4}"/>
          </ac:spMkLst>
        </pc:spChg>
        <pc:spChg chg="mod">
          <ac:chgData name="Leticia Peralta" userId="S::peraltal@tcd.ie::542f91f5-56c8-40eb-b4d5-607d9ad6b446" providerId="AD" clId="Web-{896E34FF-3925-48D0-619A-EE45DD9824D5}" dt="2024-01-10T14:54:51.734" v="229" actId="20577"/>
          <ac:spMkLst>
            <pc:docMk/>
            <pc:sldMk cId="191189858" sldId="286"/>
            <ac:spMk id="13" creationId="{C1B6C75E-27FA-651F-62F6-0141A3CC36ED}"/>
          </ac:spMkLst>
        </pc:spChg>
        <pc:spChg chg="add del mod">
          <ac:chgData name="Leticia Peralta" userId="S::peraltal@tcd.ie::542f91f5-56c8-40eb-b4d5-607d9ad6b446" providerId="AD" clId="Web-{896E34FF-3925-48D0-619A-EE45DD9824D5}" dt="2024-01-10T15:14:54.428" v="511"/>
          <ac:spMkLst>
            <pc:docMk/>
            <pc:sldMk cId="191189858" sldId="286"/>
            <ac:spMk id="18" creationId="{155F4DA5-303F-27A4-6BB9-53A61D38A6CD}"/>
          </ac:spMkLst>
        </pc:spChg>
        <pc:spChg chg="add del mod">
          <ac:chgData name="Leticia Peralta" userId="S::peraltal@tcd.ie::542f91f5-56c8-40eb-b4d5-607d9ad6b446" providerId="AD" clId="Web-{896E34FF-3925-48D0-619A-EE45DD9824D5}" dt="2024-01-10T15:14:54.428" v="510"/>
          <ac:spMkLst>
            <pc:docMk/>
            <pc:sldMk cId="191189858" sldId="286"/>
            <ac:spMk id="20" creationId="{A0761243-6112-B4FB-0144-E778587B0A02}"/>
          </ac:spMkLst>
        </pc:spChg>
        <pc:spChg chg="add del">
          <ac:chgData name="Leticia Peralta" userId="S::peraltal@tcd.ie::542f91f5-56c8-40eb-b4d5-607d9ad6b446" providerId="AD" clId="Web-{896E34FF-3925-48D0-619A-EE45DD9824D5}" dt="2024-01-10T15:09:04.246" v="408"/>
          <ac:spMkLst>
            <pc:docMk/>
            <pc:sldMk cId="191189858" sldId="286"/>
            <ac:spMk id="22" creationId="{FD64A255-548B-09CB-9564-04E3A521B952}"/>
          </ac:spMkLst>
        </pc:spChg>
        <pc:picChg chg="del">
          <ac:chgData name="Leticia Peralta" userId="S::peraltal@tcd.ie::542f91f5-56c8-40eb-b4d5-607d9ad6b446" providerId="AD" clId="Web-{896E34FF-3925-48D0-619A-EE45DD9824D5}" dt="2024-01-10T14:56:11.065" v="237"/>
          <ac:picMkLst>
            <pc:docMk/>
            <pc:sldMk cId="191189858" sldId="286"/>
            <ac:picMk id="4" creationId="{EF7AAA5A-9E71-15E4-B848-C9B1357F18DD}"/>
          </ac:picMkLst>
        </pc:picChg>
        <pc:picChg chg="del">
          <ac:chgData name="Leticia Peralta" userId="S::peraltal@tcd.ie::542f91f5-56c8-40eb-b4d5-607d9ad6b446" providerId="AD" clId="Web-{896E34FF-3925-48D0-619A-EE45DD9824D5}" dt="2024-01-10T14:56:11.065" v="238"/>
          <ac:picMkLst>
            <pc:docMk/>
            <pc:sldMk cId="191189858" sldId="286"/>
            <ac:picMk id="5" creationId="{EAC7EC7D-8567-29D3-D5BA-56FA4062ED11}"/>
          </ac:picMkLst>
        </pc:picChg>
        <pc:picChg chg="add del mod">
          <ac:chgData name="Leticia Peralta" userId="S::peraltal@tcd.ie::542f91f5-56c8-40eb-b4d5-607d9ad6b446" providerId="AD" clId="Web-{896E34FF-3925-48D0-619A-EE45DD9824D5}" dt="2024-01-10T15:14:54.428" v="512"/>
          <ac:picMkLst>
            <pc:docMk/>
            <pc:sldMk cId="191189858" sldId="286"/>
            <ac:picMk id="6" creationId="{6944BFB1-122E-FD6E-1B04-60C71A0331E5}"/>
          </ac:picMkLst>
        </pc:picChg>
        <pc:picChg chg="del">
          <ac:chgData name="Leticia Peralta" userId="S::peraltal@tcd.ie::542f91f5-56c8-40eb-b4d5-607d9ad6b446" providerId="AD" clId="Web-{896E34FF-3925-48D0-619A-EE45DD9824D5}" dt="2024-01-10T14:56:11.065" v="236"/>
          <ac:picMkLst>
            <pc:docMk/>
            <pc:sldMk cId="191189858" sldId="286"/>
            <ac:picMk id="7" creationId="{6AE1936A-CB28-0966-8DBB-9DE34CF512F3}"/>
          </ac:picMkLst>
        </pc:picChg>
        <pc:picChg chg="add del">
          <ac:chgData name="Leticia Peralta" userId="S::peraltal@tcd.ie::542f91f5-56c8-40eb-b4d5-607d9ad6b446" providerId="AD" clId="Web-{896E34FF-3925-48D0-619A-EE45DD9824D5}" dt="2024-01-10T15:09:01.355" v="406"/>
          <ac:picMkLst>
            <pc:docMk/>
            <pc:sldMk cId="191189858" sldId="286"/>
            <ac:picMk id="14" creationId="{CF1D5E42-F41B-C271-634D-4C2860B488ED}"/>
          </ac:picMkLst>
        </pc:picChg>
        <pc:picChg chg="add del">
          <ac:chgData name="Leticia Peralta" userId="S::peraltal@tcd.ie::542f91f5-56c8-40eb-b4d5-607d9ad6b446" providerId="AD" clId="Web-{896E34FF-3925-48D0-619A-EE45DD9824D5}" dt="2024-01-10T15:09:02.324" v="407"/>
          <ac:picMkLst>
            <pc:docMk/>
            <pc:sldMk cId="191189858" sldId="286"/>
            <ac:picMk id="16" creationId="{B6770230-8873-661D-C1FD-8269348B403D}"/>
          </ac:picMkLst>
        </pc:picChg>
      </pc:sldChg>
      <pc:sldChg chg="delSp modSp add replId">
        <pc:chgData name="Leticia Peralta" userId="S::peraltal@tcd.ie::542f91f5-56c8-40eb-b4d5-607d9ad6b446" providerId="AD" clId="Web-{896E34FF-3925-48D0-619A-EE45DD9824D5}" dt="2024-01-10T15:22:22.489" v="604" actId="20577"/>
        <pc:sldMkLst>
          <pc:docMk/>
          <pc:sldMk cId="220988155" sldId="287"/>
        </pc:sldMkLst>
        <pc:spChg chg="mod">
          <ac:chgData name="Leticia Peralta" userId="S::peraltal@tcd.ie::542f91f5-56c8-40eb-b4d5-607d9ad6b446" providerId="AD" clId="Web-{896E34FF-3925-48D0-619A-EE45DD9824D5}" dt="2024-01-10T15:21:41.503" v="603"/>
          <ac:spMkLst>
            <pc:docMk/>
            <pc:sldMk cId="220988155" sldId="287"/>
            <ac:spMk id="2" creationId="{D918B625-1A21-BF72-B8B4-4B2592B076E3}"/>
          </ac:spMkLst>
        </pc:spChg>
        <pc:spChg chg="mod">
          <ac:chgData name="Leticia Peralta" userId="S::peraltal@tcd.ie::542f91f5-56c8-40eb-b4d5-607d9ad6b446" providerId="AD" clId="Web-{896E34FF-3925-48D0-619A-EE45DD9824D5}" dt="2024-01-10T15:22:22.489" v="604" actId="20577"/>
          <ac:spMkLst>
            <pc:docMk/>
            <pc:sldMk cId="220988155" sldId="287"/>
            <ac:spMk id="9" creationId="{5DDA811C-CAF6-BB22-F4CB-016A66B2BD07}"/>
          </ac:spMkLst>
        </pc:spChg>
        <pc:spChg chg="del">
          <ac:chgData name="Leticia Peralta" userId="S::peraltal@tcd.ie::542f91f5-56c8-40eb-b4d5-607d9ad6b446" providerId="AD" clId="Web-{896E34FF-3925-48D0-619A-EE45DD9824D5}" dt="2024-01-10T15:11:14.062" v="421"/>
          <ac:spMkLst>
            <pc:docMk/>
            <pc:sldMk cId="220988155" sldId="287"/>
            <ac:spMk id="13" creationId="{78E49A93-09BA-B8C1-6083-48B8FD80E8F1}"/>
          </ac:spMkLst>
        </pc:spChg>
        <pc:spChg chg="del">
          <ac:chgData name="Leticia Peralta" userId="S::peraltal@tcd.ie::542f91f5-56c8-40eb-b4d5-607d9ad6b446" providerId="AD" clId="Web-{896E34FF-3925-48D0-619A-EE45DD9824D5}" dt="2024-01-10T15:11:18.297" v="423"/>
          <ac:spMkLst>
            <pc:docMk/>
            <pc:sldMk cId="220988155" sldId="287"/>
            <ac:spMk id="18" creationId="{6C5F659C-E098-5709-540F-5BEE0D35EFA5}"/>
          </ac:spMkLst>
        </pc:spChg>
        <pc:spChg chg="del">
          <ac:chgData name="Leticia Peralta" userId="S::peraltal@tcd.ie::542f91f5-56c8-40eb-b4d5-607d9ad6b446" providerId="AD" clId="Web-{896E34FF-3925-48D0-619A-EE45DD9824D5}" dt="2024-01-10T15:11:18.297" v="422"/>
          <ac:spMkLst>
            <pc:docMk/>
            <pc:sldMk cId="220988155" sldId="287"/>
            <ac:spMk id="20" creationId="{F3613D57-0EFE-63A5-C02F-6F1D9BAA2827}"/>
          </ac:spMkLst>
        </pc:spChg>
        <pc:picChg chg="del">
          <ac:chgData name="Leticia Peralta" userId="S::peraltal@tcd.ie::542f91f5-56c8-40eb-b4d5-607d9ad6b446" providerId="AD" clId="Web-{896E34FF-3925-48D0-619A-EE45DD9824D5}" dt="2024-01-10T15:11:18.297" v="424"/>
          <ac:picMkLst>
            <pc:docMk/>
            <pc:sldMk cId="220988155" sldId="287"/>
            <ac:picMk id="6" creationId="{F56B5236-3A06-66CF-3169-CF73F85FC505}"/>
          </ac:picMkLst>
        </pc:picChg>
      </pc:sldChg>
    </pc:docChg>
  </pc:docChgLst>
  <pc:docChgLst>
    <pc:chgData name="Leticia Peralta" userId="S::peraltal@tcd.ie::542f91f5-56c8-40eb-b4d5-607d9ad6b446" providerId="AD" clId="Web-{E54B14CD-E2B1-84D7-4EF2-59061171490F}"/>
    <pc:docChg chg="delSld">
      <pc:chgData name="Leticia Peralta" userId="S::peraltal@tcd.ie::542f91f5-56c8-40eb-b4d5-607d9ad6b446" providerId="AD" clId="Web-{E54B14CD-E2B1-84D7-4EF2-59061171490F}" dt="2024-01-16T16:04:57.462" v="2"/>
      <pc:docMkLst>
        <pc:docMk/>
      </pc:docMkLst>
      <pc:sldChg chg="del">
        <pc:chgData name="Leticia Peralta" userId="S::peraltal@tcd.ie::542f91f5-56c8-40eb-b4d5-607d9ad6b446" providerId="AD" clId="Web-{E54B14CD-E2B1-84D7-4EF2-59061171490F}" dt="2024-01-16T16:04:57.462" v="2"/>
        <pc:sldMkLst>
          <pc:docMk/>
          <pc:sldMk cId="1923480894" sldId="283"/>
        </pc:sldMkLst>
      </pc:sldChg>
      <pc:sldChg chg="del">
        <pc:chgData name="Leticia Peralta" userId="S::peraltal@tcd.ie::542f91f5-56c8-40eb-b4d5-607d9ad6b446" providerId="AD" clId="Web-{E54B14CD-E2B1-84D7-4EF2-59061171490F}" dt="2024-01-16T16:04:57.462" v="1"/>
        <pc:sldMkLst>
          <pc:docMk/>
          <pc:sldMk cId="3796659502" sldId="284"/>
        </pc:sldMkLst>
      </pc:sldChg>
      <pc:sldChg chg="del">
        <pc:chgData name="Leticia Peralta" userId="S::peraltal@tcd.ie::542f91f5-56c8-40eb-b4d5-607d9ad6b446" providerId="AD" clId="Web-{E54B14CD-E2B1-84D7-4EF2-59061171490F}" dt="2024-01-16T16:04:57.462" v="0"/>
        <pc:sldMkLst>
          <pc:docMk/>
          <pc:sldMk cId="3294778973"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66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73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63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a:extLst>
            <a:ext uri="{FF2B5EF4-FFF2-40B4-BE49-F238E27FC236}">
              <a16:creationId xmlns:a16="http://schemas.microsoft.com/office/drawing/2014/main" id="{C9BE4BFC-4146-1ED5-0282-8CBFB1275F9F}"/>
            </a:ext>
          </a:extLst>
        </p:cNvPr>
        <p:cNvGrpSpPr/>
        <p:nvPr/>
      </p:nvGrpSpPr>
      <p:grpSpPr>
        <a:xfrm>
          <a:off x="0" y="0"/>
          <a:ext cx="0" cy="0"/>
          <a:chOff x="0" y="0"/>
          <a:chExt cx="0" cy="0"/>
        </a:xfrm>
      </p:grpSpPr>
      <p:sp>
        <p:nvSpPr>
          <p:cNvPr id="752" name="Google Shape;752;p19:notes">
            <a:extLst>
              <a:ext uri="{FF2B5EF4-FFF2-40B4-BE49-F238E27FC236}">
                <a16:creationId xmlns:a16="http://schemas.microsoft.com/office/drawing/2014/main" id="{58D2FDF5-E71D-3866-7E28-03852D33D93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19:notes">
            <a:extLst>
              <a:ext uri="{FF2B5EF4-FFF2-40B4-BE49-F238E27FC236}">
                <a16:creationId xmlns:a16="http://schemas.microsoft.com/office/drawing/2014/main" id="{CB61FDDD-BF1A-E5EE-DF4C-CA5EAA4CBF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92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a:extLst>
            <a:ext uri="{FF2B5EF4-FFF2-40B4-BE49-F238E27FC236}">
              <a16:creationId xmlns:a16="http://schemas.microsoft.com/office/drawing/2014/main" id="{1D1E70C8-DEBA-8D49-B651-F0806078AB1E}"/>
            </a:ext>
          </a:extLst>
        </p:cNvPr>
        <p:cNvGrpSpPr/>
        <p:nvPr/>
      </p:nvGrpSpPr>
      <p:grpSpPr>
        <a:xfrm>
          <a:off x="0" y="0"/>
          <a:ext cx="0" cy="0"/>
          <a:chOff x="0" y="0"/>
          <a:chExt cx="0" cy="0"/>
        </a:xfrm>
      </p:grpSpPr>
      <p:sp>
        <p:nvSpPr>
          <p:cNvPr id="752" name="Google Shape;752;p19:notes">
            <a:extLst>
              <a:ext uri="{FF2B5EF4-FFF2-40B4-BE49-F238E27FC236}">
                <a16:creationId xmlns:a16="http://schemas.microsoft.com/office/drawing/2014/main" id="{A2604918-2474-820F-5F7F-AAA919413DA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19:notes">
            <a:extLst>
              <a:ext uri="{FF2B5EF4-FFF2-40B4-BE49-F238E27FC236}">
                <a16:creationId xmlns:a16="http://schemas.microsoft.com/office/drawing/2014/main" id="{A19A5792-BFBA-7068-4EBD-D82A8D9ED5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06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45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PPT_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5128" cy="5143500"/>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2600">
                <a:solidFill>
                  <a:schemeClr val="bg1"/>
                </a:solidFill>
              </a:defRPr>
            </a:lvl1pPr>
          </a:lstStyle>
          <a:p>
            <a:r>
              <a:rPr lang="ga-IE"/>
              <a:t>Click to edit Master title style</a:t>
            </a:r>
            <a:endParaRPr lang="en-GB"/>
          </a:p>
        </p:txBody>
      </p:sp>
      <p:sp>
        <p:nvSpPr>
          <p:cNvPr id="3" name="Subtitle 2"/>
          <p:cNvSpPr>
            <a:spLocks noGrp="1"/>
          </p:cNvSpPr>
          <p:nvPr>
            <p:ph type="subTitle" idx="1"/>
          </p:nvPr>
        </p:nvSpPr>
        <p:spPr>
          <a:xfrm>
            <a:off x="828675" y="3217050"/>
            <a:ext cx="7500938" cy="27135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GB" dirty="0"/>
          </a:p>
        </p:txBody>
      </p:sp>
      <p:sp>
        <p:nvSpPr>
          <p:cNvPr id="11" name="Text Placeholder 10"/>
          <p:cNvSpPr>
            <a:spLocks noGrp="1"/>
          </p:cNvSpPr>
          <p:nvPr>
            <p:ph type="body" sz="quarter" idx="10"/>
          </p:nvPr>
        </p:nvSpPr>
        <p:spPr>
          <a:xfrm>
            <a:off x="828688" y="4111318"/>
            <a:ext cx="4679325" cy="734531"/>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a:t>Click to edit Master text styles</a:t>
            </a:r>
          </a:p>
          <a:p>
            <a:pPr lvl="1"/>
            <a:r>
              <a:rPr lang="ga-IE"/>
              <a:t>Second level</a:t>
            </a:r>
          </a:p>
          <a:p>
            <a:pPr lvl="2"/>
            <a:r>
              <a:rPr lang="ga-IE"/>
              <a:t>Third level</a:t>
            </a:r>
          </a:p>
        </p:txBody>
      </p:sp>
      <p:pic>
        <p:nvPicPr>
          <p:cNvPr id="10" name="Picture 9"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5" y="1302191"/>
            <a:ext cx="7500938" cy="3030141"/>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
        <p:nvSpPr>
          <p:cNvPr id="6" name="Slide Number Placeholder 5">
            <a:extLst>
              <a:ext uri="{FF2B5EF4-FFF2-40B4-BE49-F238E27FC236}">
                <a16:creationId xmlns:a16="http://schemas.microsoft.com/office/drawing/2014/main" id="{5EA61A7A-40F1-0B45-8A82-94DCCA5E7412}"/>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4545078"/>
            <a:ext cx="9144000" cy="597231"/>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
        <p:nvSpPr>
          <p:cNvPr id="2" name="Title 1"/>
          <p:cNvSpPr>
            <a:spLocks noGrp="1"/>
          </p:cNvSpPr>
          <p:nvPr>
            <p:ph type="title"/>
          </p:nvPr>
        </p:nvSpPr>
        <p:spPr/>
        <p:txBody>
          <a:bodyPr/>
          <a:lstStyle/>
          <a:p>
            <a:r>
              <a:rPr lang="ga-IE"/>
              <a:t>Click to edit Master title style</a:t>
            </a:r>
            <a:endParaRPr lang="en-GB"/>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828675" y="1302192"/>
            <a:ext cx="7500938" cy="2891980"/>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pic>
        <p:nvPicPr>
          <p:cNvPr id="11" name="Picture 10"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42666"/>
            <a:ext cx="1585894" cy="427482"/>
          </a:xfrm>
          <a:prstGeom prst="rect">
            <a:avLst/>
          </a:prstGeom>
        </p:spPr>
      </p:pic>
      <p:sp>
        <p:nvSpPr>
          <p:cNvPr id="10" name="Slide Number Placeholder 5">
            <a:extLst>
              <a:ext uri="{FF2B5EF4-FFF2-40B4-BE49-F238E27FC236}">
                <a16:creationId xmlns:a16="http://schemas.microsoft.com/office/drawing/2014/main" id="{61145CB8-4673-6A47-9176-F0CB307373DB}"/>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420921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6" y="1410807"/>
            <a:ext cx="3933824" cy="2372524"/>
          </a:xfrm>
        </p:spPr>
        <p:txBody>
          <a:bodyPr/>
          <a:lstStyle>
            <a:lvl1pPr marL="276225" indent="-276225">
              <a:spcBef>
                <a:spcPts val="900"/>
              </a:spcBef>
              <a:buClr>
                <a:schemeClr val="tx2"/>
              </a:buClr>
              <a:buFont typeface="Arial" panose="020B0604020202020204" pitchFamily="34" charset="0"/>
              <a:buChar char="‒"/>
              <a:defRPr sz="1600" b="0"/>
            </a:lvl1pPr>
            <a:lvl2pPr marL="625475" indent="-233363">
              <a:buFont typeface="Arial" panose="020B0604020202020204" pitchFamily="34" charset="0"/>
              <a:buChar char="•"/>
              <a:defRPr sz="1600"/>
            </a:lvl2pPr>
            <a:lvl3pPr marL="912813" indent="-222250">
              <a:defRPr sz="1600"/>
            </a:lvl3pPr>
            <a:lvl4pPr marL="1128713" indent="-190500">
              <a:defRPr sz="1600"/>
            </a:lvl4pPr>
            <a:lvl5pPr marL="1439863" indent="-185738">
              <a:defRPr sz="1600"/>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dirty="0"/>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2"/>
          </p:nvPr>
        </p:nvSpPr>
        <p:spPr>
          <a:xfrm>
            <a:off x="4914901" y="1410807"/>
            <a:ext cx="3934800" cy="2372524"/>
          </a:xfrm>
        </p:spPr>
        <p:txBody>
          <a:bodyPr/>
          <a:lstStyle>
            <a:lvl1pPr marL="276225" indent="-276225">
              <a:spcBef>
                <a:spcPts val="900"/>
              </a:spcBef>
              <a:buClr>
                <a:schemeClr val="tx2"/>
              </a:buClr>
              <a:buFont typeface="Arial" panose="020B0604020202020204" pitchFamily="34" charset="0"/>
              <a:buChar char="‒"/>
              <a:defRPr sz="1600" b="0"/>
            </a:lvl1pPr>
            <a:lvl2pPr marL="625475" indent="-233363">
              <a:buFont typeface="Arial" panose="020B0604020202020204" pitchFamily="34" charset="0"/>
              <a:buChar char="•"/>
              <a:defRPr sz="1600"/>
            </a:lvl2pPr>
            <a:lvl3pPr marL="912813" indent="-222250">
              <a:defRPr sz="1600"/>
            </a:lvl3pPr>
            <a:lvl4pPr marL="1128713" indent="-190500">
              <a:defRPr sz="1600"/>
            </a:lvl4pPr>
            <a:lvl5pPr marL="1439863" indent="-185738">
              <a:defRPr sz="1600"/>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3" name="Rectangle 12"/>
          <p:cNvSpPr/>
          <p:nvPr userDrawn="1"/>
        </p:nvSpPr>
        <p:spPr>
          <a:xfrm>
            <a:off x="0" y="4545078"/>
            <a:ext cx="9144000" cy="597231"/>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9" name="Picture 8"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42666"/>
            <a:ext cx="1585894" cy="427482"/>
          </a:xfrm>
          <a:prstGeom prst="rect">
            <a:avLst/>
          </a:prstGeom>
        </p:spPr>
      </p:pic>
      <p:sp>
        <p:nvSpPr>
          <p:cNvPr id="10" name="Slide Number Placeholder 5">
            <a:extLst>
              <a:ext uri="{FF2B5EF4-FFF2-40B4-BE49-F238E27FC236}">
                <a16:creationId xmlns:a16="http://schemas.microsoft.com/office/drawing/2014/main" id="{D8D990A1-B68F-2A49-BE34-734A4A613400}"/>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7191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078712"/>
            <a:ext cx="4204800" cy="380761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83" y="1428750"/>
            <a:ext cx="3819525" cy="2990766"/>
          </a:xfrm>
        </p:spPr>
        <p:txBody>
          <a:bodyPr/>
          <a:lstStyle>
            <a:lvl1pPr marL="238125" indent="-238125">
              <a:spcBef>
                <a:spcPts val="850"/>
              </a:spcBef>
              <a:buClr>
                <a:schemeClr val="tx2"/>
              </a:buClr>
              <a:buFont typeface="Calibri" panose="020F0502020204030204" pitchFamily="34" charset="0"/>
              <a:buChar char="–"/>
              <a:defRPr sz="1600" b="0"/>
            </a:lvl1pPr>
            <a:lvl2pPr marL="503238" indent="-207963">
              <a:spcBef>
                <a:spcPts val="0"/>
              </a:spcBef>
              <a:spcAft>
                <a:spcPts val="567"/>
              </a:spcAft>
              <a:defRPr sz="1600" b="0"/>
            </a:lvl2pPr>
            <a:lvl3pPr>
              <a:defRPr sz="1400" b="0"/>
            </a:lvl3pPr>
            <a:lvl4pPr>
              <a:defRPr sz="1400" b="0"/>
            </a:lvl4pPr>
            <a:lvl5pPr>
              <a:defRPr sz="1400" b="0"/>
            </a:lvl5pPr>
          </a:lstStyle>
          <a:p>
            <a:pPr lvl="0"/>
            <a:r>
              <a:rPr lang="ga-IE" dirty="0"/>
              <a:t>Click to edit Master text styles</a:t>
            </a:r>
          </a:p>
          <a:p>
            <a:pPr lvl="1"/>
            <a:r>
              <a:rPr lang="ga-IE" dirty="0"/>
              <a:t>Second level</a:t>
            </a:r>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
        <p:nvSpPr>
          <p:cNvPr id="8" name="Rectangle 7"/>
          <p:cNvSpPr/>
          <p:nvPr userDrawn="1"/>
        </p:nvSpPr>
        <p:spPr>
          <a:xfrm>
            <a:off x="0" y="4873500"/>
            <a:ext cx="9144000" cy="27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a:t>Trinity College Dublin, </a:t>
            </a:r>
            <a:r>
              <a:rPr lang="en-GB" sz="1000" dirty="0"/>
              <a:t>The University of Dublin</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A149838-4667-8C41-A6F0-AC61A4FACE90}"/>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2823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078712"/>
            <a:ext cx="9144000" cy="380761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
        <p:nvSpPr>
          <p:cNvPr id="8" name="Rectangle 7"/>
          <p:cNvSpPr/>
          <p:nvPr userDrawn="1"/>
        </p:nvSpPr>
        <p:spPr>
          <a:xfrm>
            <a:off x="0" y="4873500"/>
            <a:ext cx="9144000" cy="27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250068A-6AF5-9545-B42A-0DF4DC426CED}"/>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13861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descr="PPT_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71711" cy="5147195"/>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4200">
                <a:solidFill>
                  <a:schemeClr val="bg1"/>
                </a:solidFill>
              </a:defRPr>
            </a:lvl1pPr>
          </a:lstStyle>
          <a:p>
            <a:r>
              <a:rPr lang="ga-IE"/>
              <a:t>Click to edit Master title style</a:t>
            </a:r>
            <a:endParaRPr lang="en-GB"/>
          </a:p>
        </p:txBody>
      </p:sp>
      <p:pic>
        <p:nvPicPr>
          <p:cNvPr id="5" name="Picture 4"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3" name="Slide Number Placeholder 5">
            <a:extLst>
              <a:ext uri="{FF2B5EF4-FFF2-40B4-BE49-F238E27FC236}">
                <a16:creationId xmlns:a16="http://schemas.microsoft.com/office/drawing/2014/main" id="{F01D4001-B407-4A4F-9142-F1AD168EA386}"/>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tx">
  <p:cSld name="Blank">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283593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86" y="270000"/>
            <a:ext cx="7500939" cy="421200"/>
          </a:xfrm>
          <a:prstGeom prst="rect">
            <a:avLst/>
          </a:prstGeom>
        </p:spPr>
        <p:txBody>
          <a:bodyPr vert="horz" lIns="0" tIns="0" rIns="0" bIns="0" rtlCol="0" anchor="b" anchorCtr="0">
            <a:noAutofit/>
          </a:bodyPr>
          <a:lstStyle/>
          <a:p>
            <a:r>
              <a:rPr lang="ga-IE"/>
              <a:t>Click to edit Master title style</a:t>
            </a:r>
            <a:endParaRPr lang="en-GB"/>
          </a:p>
        </p:txBody>
      </p:sp>
      <p:sp>
        <p:nvSpPr>
          <p:cNvPr id="3" name="Text Placeholder 2"/>
          <p:cNvSpPr>
            <a:spLocks noGrp="1"/>
          </p:cNvSpPr>
          <p:nvPr>
            <p:ph type="body" idx="1"/>
          </p:nvPr>
        </p:nvSpPr>
        <p:spPr>
          <a:xfrm>
            <a:off x="828675" y="1303403"/>
            <a:ext cx="7500938" cy="3072600"/>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1" name="Rectangle 10"/>
          <p:cNvSpPr/>
          <p:nvPr/>
        </p:nvSpPr>
        <p:spPr>
          <a:xfrm>
            <a:off x="0" y="4873500"/>
            <a:ext cx="9144000" cy="27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a:t>Trinity College Dublin, </a:t>
            </a:r>
            <a:r>
              <a:rPr lang="en-GB" sz="1000" dirty="0"/>
              <a:t>The University of Dublin</a:t>
            </a:r>
          </a:p>
        </p:txBody>
      </p:sp>
      <p:cxnSp>
        <p:nvCxnSpPr>
          <p:cNvPr id="6" name="Straight Connector 5"/>
          <p:cNvCxnSpPr/>
          <p:nvPr/>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3125E529-5F0B-4D4A-84B9-75C65BFBAABD}"/>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1" r:id="rId4"/>
    <p:sldLayoutId id="2147483657" r:id="rId5"/>
    <p:sldLayoutId id="2147483658" r:id="rId6"/>
    <p:sldLayoutId id="2147483659" r:id="rId7"/>
    <p:sldLayoutId id="2147483654" r:id="rId8"/>
    <p:sldLayoutId id="2147483662" r:id="rId9"/>
  </p:sldLayoutIdLst>
  <p:hf hdr="0" dt="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e/bD1QQLcmxz"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mailto:TCD-Externs@tcd.i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forms.office.com/e/bD1QQLcmxz" TargetMode="External"/><Relationship Id="rId4" Type="http://schemas.openxmlformats.org/officeDocument/2006/relationships/hyperlink" Target="mailto:pgt-externs@tcd.i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e/bD1QQLcmxz"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mailto:TCD-Externs@tcd.ie"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pgt-externs@tcd.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External Examiner Nomination </a:t>
            </a:r>
            <a:br>
              <a:rPr lang="en-GB" dirty="0"/>
            </a:br>
            <a:r>
              <a:rPr lang="en-GB" dirty="0"/>
              <a:t>Online Process</a:t>
            </a:r>
          </a:p>
        </p:txBody>
      </p:sp>
      <p:sp>
        <p:nvSpPr>
          <p:cNvPr id="3" name="Subtitle 2"/>
          <p:cNvSpPr>
            <a:spLocks noGrp="1"/>
          </p:cNvSpPr>
          <p:nvPr>
            <p:ph type="subTitle" idx="1"/>
          </p:nvPr>
        </p:nvSpPr>
        <p:spPr>
          <a:xfrm>
            <a:off x="828674" y="3491093"/>
            <a:ext cx="7500940" cy="941780"/>
          </a:xfrm>
        </p:spPr>
        <p:txBody>
          <a:bodyPr vert="horz" lIns="0" tIns="0" rIns="0" bIns="0" rtlCol="0" anchor="t">
            <a:noAutofit/>
          </a:bodyPr>
          <a:lstStyle/>
          <a:p>
            <a:r>
              <a:rPr lang="en-GB" b="1" dirty="0"/>
              <a:t>INSTRUCTIONS</a:t>
            </a:r>
            <a:endParaRPr lang="en-US"/>
          </a:p>
        </p:txBody>
      </p:sp>
      <p:sp>
        <p:nvSpPr>
          <p:cNvPr id="6" name="Text Placeholder 5"/>
          <p:cNvSpPr>
            <a:spLocks noGrp="1"/>
          </p:cNvSpPr>
          <p:nvPr>
            <p:ph type="body" sz="quarter" idx="10"/>
          </p:nvPr>
        </p:nvSpPr>
        <p:spPr>
          <a:xfrm>
            <a:off x="4364356" y="4707051"/>
            <a:ext cx="4679338" cy="271350"/>
          </a:xfrm>
        </p:spPr>
        <p:txBody>
          <a:bodyPr anchor="b"/>
          <a:lstStyle/>
          <a:p>
            <a:pPr algn="r"/>
            <a:r>
              <a:rPr lang="en-GB" sz="1200" b="0" dirty="0"/>
              <a:t>10/01/2024</a:t>
            </a:r>
          </a:p>
        </p:txBody>
      </p:sp>
    </p:spTree>
    <p:extLst>
      <p:ext uri="{BB962C8B-B14F-4D97-AF65-F5344CB8AC3E}">
        <p14:creationId xmlns:p14="http://schemas.microsoft.com/office/powerpoint/2010/main" val="177279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2" name="Title 1">
            <a:extLst>
              <a:ext uri="{FF2B5EF4-FFF2-40B4-BE49-F238E27FC236}">
                <a16:creationId xmlns:a16="http://schemas.microsoft.com/office/drawing/2014/main" id="{DCDD72E2-3E76-1B20-489D-B65CB310C00F}"/>
              </a:ext>
            </a:extLst>
          </p:cNvPr>
          <p:cNvSpPr txBox="1">
            <a:spLocks/>
          </p:cNvSpPr>
          <p:nvPr/>
        </p:nvSpPr>
        <p:spPr>
          <a:xfrm>
            <a:off x="101600" y="359796"/>
            <a:ext cx="7500939" cy="421200"/>
          </a:xfrm>
          <a:prstGeom prst="rect">
            <a:avLst/>
          </a:prstGeom>
        </p:spPr>
        <p:txBody>
          <a:bodyPr/>
          <a:lstStyle>
            <a:lvl1pPr algn="l" defTabSz="914400" rtl="0" eaLnBrk="1" latinLnBrk="0" hangingPunct="1">
              <a:spcBef>
                <a:spcPct val="0"/>
              </a:spcBef>
              <a:buNone/>
              <a:defRPr sz="2600" b="1" kern="1200">
                <a:solidFill>
                  <a:schemeClr val="tx1"/>
                </a:solidFill>
                <a:latin typeface="+mj-lt"/>
                <a:ea typeface="+mj-ea"/>
                <a:cs typeface="+mj-cs"/>
              </a:defRPr>
            </a:lvl1pPr>
          </a:lstStyle>
          <a:p>
            <a:pPr>
              <a:lnSpc>
                <a:spcPct val="107000"/>
              </a:lnSpc>
              <a:spcAft>
                <a:spcPts val="80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Instructions to be followed by the School</a:t>
            </a:r>
          </a:p>
        </p:txBody>
      </p:sp>
      <p:sp>
        <p:nvSpPr>
          <p:cNvPr id="9" name="TextBox 8">
            <a:extLst>
              <a:ext uri="{FF2B5EF4-FFF2-40B4-BE49-F238E27FC236}">
                <a16:creationId xmlns:a16="http://schemas.microsoft.com/office/drawing/2014/main" id="{2FCE5EB6-EB13-DBFD-5E86-9A70A15FAA9C}"/>
              </a:ext>
            </a:extLst>
          </p:cNvPr>
          <p:cNvSpPr txBox="1"/>
          <p:nvPr/>
        </p:nvSpPr>
        <p:spPr>
          <a:xfrm>
            <a:off x="211085" y="1318237"/>
            <a:ext cx="4302671" cy="2123658"/>
          </a:xfrm>
          <a:prstGeom prst="rect">
            <a:avLst/>
          </a:prstGeom>
          <a:noFill/>
        </p:spPr>
        <p:txBody>
          <a:bodyPr wrap="square" lIns="91440" tIns="45720" rIns="91440" bIns="45720" anchor="t">
            <a:spAutoFit/>
          </a:bodyPr>
          <a:lstStyle/>
          <a:p>
            <a:pPr marL="228600" indent="-228600" algn="just">
              <a:buAutoNum type="arabicParenR"/>
            </a:pPr>
            <a:r>
              <a:rPr lang="en-IE" sz="900" dirty="0">
                <a:effectLst/>
                <a:latin typeface="Calibri"/>
                <a:ea typeface="Calibri" panose="020F0502020204030204" pitchFamily="34" charset="0"/>
                <a:cs typeface="Times New Roman"/>
              </a:rPr>
              <a:t>Click on the following link to open th</a:t>
            </a:r>
            <a:r>
              <a:rPr lang="en-IE" sz="900" dirty="0">
                <a:latin typeface="Calibri"/>
                <a:ea typeface="Calibri" panose="020F0502020204030204" pitchFamily="34" charset="0"/>
                <a:cs typeface="Times New Roman"/>
              </a:rPr>
              <a:t>e </a:t>
            </a:r>
            <a:r>
              <a:rPr lang="en-IE" sz="900" b="1" dirty="0">
                <a:latin typeface="Calibri"/>
                <a:ea typeface="Calibri" panose="020F0502020204030204" pitchFamily="34" charset="0"/>
                <a:cs typeface="Times New Roman"/>
              </a:rPr>
              <a:t>Online EE Nomination Form: </a:t>
            </a:r>
            <a:r>
              <a:rPr lang="en-IE" sz="1050" u="sng" dirty="0">
                <a:solidFill>
                  <a:schemeClr val="accent2"/>
                </a:solidFill>
                <a:effectLst/>
                <a:latin typeface="Calibri"/>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https://forms.office.com/e/bD1QQLcmxz</a:t>
            </a:r>
            <a:r>
              <a:rPr lang="en-IE" sz="1050" u="sng" dirty="0">
                <a:solidFill>
                  <a:schemeClr val="accent2"/>
                </a:solidFill>
                <a:latin typeface="Calibri"/>
                <a:ea typeface="Calibri" panose="020F0502020204030204" pitchFamily="34" charset="0"/>
                <a:cs typeface="Times New Roman"/>
              </a:rPr>
              <a:t> </a:t>
            </a:r>
            <a:endParaRPr lang="en-IE" sz="1050" u="sng">
              <a:solidFill>
                <a:schemeClr val="accent2"/>
              </a:solidFill>
              <a:latin typeface="Calibri"/>
              <a:cs typeface="Times New Roman"/>
            </a:endParaRPr>
          </a:p>
          <a:p>
            <a:pPr marL="228600" indent="-228600" algn="just">
              <a:buAutoNum type="arabicParenR"/>
            </a:pPr>
            <a:endParaRPr lang="en-IE" sz="1050" u="sng" dirty="0">
              <a:solidFill>
                <a:schemeClr val="accent2"/>
              </a:solidFill>
              <a:latin typeface="Calibri"/>
              <a:cs typeface="Times New Roman"/>
            </a:endParaRPr>
          </a:p>
          <a:p>
            <a:pPr marL="228600" indent="-228600" algn="just">
              <a:buAutoNum type="arabicParenR"/>
            </a:pPr>
            <a:endParaRPr lang="en-IE" sz="1050" u="sng" dirty="0">
              <a:solidFill>
                <a:schemeClr val="accent2"/>
              </a:solidFill>
              <a:latin typeface="Calibri"/>
              <a:cs typeface="Times New Roman"/>
            </a:endParaRPr>
          </a:p>
          <a:p>
            <a:pPr marL="228600" indent="-228600" algn="just">
              <a:buAutoNum type="arabicParenR"/>
            </a:pPr>
            <a:r>
              <a:rPr lang="en-IE" sz="900" dirty="0">
                <a:solidFill>
                  <a:srgbClr val="000000"/>
                </a:solidFill>
                <a:latin typeface="Calibri"/>
                <a:cs typeface="Calibri"/>
              </a:rPr>
              <a:t>Make sure to address the tips put together for every nomination form to be submitted on behalf of your school. These tips will help the nomination to get the approval and avoid asking for additional information. </a:t>
            </a:r>
            <a:r>
              <a:rPr lang="en-US" sz="900" dirty="0">
                <a:solidFill>
                  <a:srgbClr val="000000"/>
                </a:solidFill>
                <a:latin typeface="Calibri"/>
                <a:cs typeface="Calibri"/>
              </a:rPr>
              <a:t> </a:t>
            </a:r>
            <a:endParaRPr lang="en-IE" dirty="0">
              <a:solidFill>
                <a:srgbClr val="000000"/>
              </a:solidFill>
              <a:latin typeface="Calibri"/>
              <a:cs typeface="Calibri"/>
            </a:endParaRPr>
          </a:p>
          <a:p>
            <a:pPr marL="228600" indent="-228600" algn="just">
              <a:buAutoNum type="arabicParenR"/>
            </a:pPr>
            <a:endParaRPr lang="en-US" sz="900" dirty="0">
              <a:solidFill>
                <a:srgbClr val="000000"/>
              </a:solidFill>
              <a:latin typeface="Calibri"/>
              <a:cs typeface="Calibri"/>
            </a:endParaRPr>
          </a:p>
          <a:p>
            <a:pPr marL="228600" indent="-228600" algn="just">
              <a:buAutoNum type="arabicParenR"/>
            </a:pPr>
            <a:endParaRPr lang="en-US" sz="900" dirty="0">
              <a:solidFill>
                <a:srgbClr val="000000"/>
              </a:solidFill>
              <a:latin typeface="Calibri"/>
              <a:cs typeface="Calibri"/>
            </a:endParaRPr>
          </a:p>
          <a:p>
            <a:pPr marL="228600" indent="-228600" algn="just">
              <a:buAutoNum type="arabicParenR"/>
            </a:pPr>
            <a:r>
              <a:rPr lang="en-IE" sz="900" dirty="0">
                <a:solidFill>
                  <a:srgbClr val="000000"/>
                </a:solidFill>
                <a:latin typeface="Calibri"/>
                <a:cs typeface="Calibri"/>
              </a:rPr>
              <a:t>Make sure to select the School you are representing in </a:t>
            </a:r>
            <a:r>
              <a:rPr lang="en-IE" sz="900" b="1" dirty="0">
                <a:solidFill>
                  <a:srgbClr val="000000"/>
                </a:solidFill>
                <a:latin typeface="Calibri"/>
                <a:cs typeface="Calibri"/>
              </a:rPr>
              <a:t>Question 01 </a:t>
            </a:r>
            <a:r>
              <a:rPr lang="en-IE" sz="900" dirty="0">
                <a:solidFill>
                  <a:srgbClr val="000000"/>
                </a:solidFill>
                <a:latin typeface="Calibri"/>
                <a:cs typeface="Calibri"/>
              </a:rPr>
              <a:t>and the </a:t>
            </a:r>
            <a:r>
              <a:rPr lang="en-IE" sz="900" b="1" dirty="0">
                <a:solidFill>
                  <a:srgbClr val="000000"/>
                </a:solidFill>
                <a:latin typeface="Calibri"/>
                <a:cs typeface="Calibri"/>
              </a:rPr>
              <a:t>right level of examination </a:t>
            </a:r>
            <a:r>
              <a:rPr lang="en-IE" sz="900" dirty="0">
                <a:solidFill>
                  <a:srgbClr val="000000"/>
                </a:solidFill>
                <a:latin typeface="Calibri"/>
                <a:cs typeface="Calibri"/>
              </a:rPr>
              <a:t>in </a:t>
            </a:r>
            <a:r>
              <a:rPr lang="en-IE" sz="900" b="1" dirty="0">
                <a:solidFill>
                  <a:srgbClr val="000000"/>
                </a:solidFill>
                <a:latin typeface="Calibri"/>
                <a:cs typeface="Calibri"/>
              </a:rPr>
              <a:t>Question 06 </a:t>
            </a:r>
            <a:r>
              <a:rPr lang="en-IE" sz="900" dirty="0">
                <a:solidFill>
                  <a:srgbClr val="000000"/>
                </a:solidFill>
                <a:latin typeface="Calibri"/>
                <a:cs typeface="Calibri"/>
              </a:rPr>
              <a:t>(</a:t>
            </a:r>
            <a:r>
              <a:rPr lang="en-IE" sz="900" b="1" dirty="0">
                <a:solidFill>
                  <a:srgbClr val="000000"/>
                </a:solidFill>
                <a:latin typeface="Calibri"/>
                <a:cs typeface="Calibri"/>
              </a:rPr>
              <a:t>Undergraduate </a:t>
            </a:r>
            <a:r>
              <a:rPr lang="en-IE" sz="900" dirty="0">
                <a:solidFill>
                  <a:srgbClr val="000000"/>
                </a:solidFill>
                <a:latin typeface="Calibri"/>
                <a:cs typeface="Calibri"/>
              </a:rPr>
              <a:t>or </a:t>
            </a:r>
            <a:r>
              <a:rPr lang="en-IE" sz="900" b="1" dirty="0">
                <a:solidFill>
                  <a:srgbClr val="000000"/>
                </a:solidFill>
                <a:latin typeface="Calibri"/>
                <a:cs typeface="Calibri"/>
              </a:rPr>
              <a:t>Postgraduate</a:t>
            </a:r>
            <a:r>
              <a:rPr lang="en-IE" sz="900" dirty="0">
                <a:solidFill>
                  <a:srgbClr val="000000"/>
                </a:solidFill>
                <a:latin typeface="Calibri"/>
                <a:cs typeface="Calibri"/>
              </a:rPr>
              <a:t> according the role you are playing for this TEST)</a:t>
            </a:r>
            <a:endParaRPr lang="en-IE">
              <a:latin typeface="Calibri"/>
              <a:cs typeface="Calibri"/>
            </a:endParaRPr>
          </a:p>
          <a:p>
            <a:pPr marL="228600" indent="-228600" algn="just">
              <a:buAutoNum type="arabicParenR"/>
            </a:pPr>
            <a:endParaRPr lang="en-IE" sz="900" dirty="0">
              <a:solidFill>
                <a:srgbClr val="000000"/>
              </a:solidFill>
              <a:latin typeface="Calibri" panose="020F0502020204030204" pitchFamily="34" charset="0"/>
              <a:ea typeface="Calibri" panose="020F0502020204030204" pitchFamily="34" charset="0"/>
              <a:cs typeface="Calibri"/>
            </a:endParaRPr>
          </a:p>
          <a:p>
            <a:pPr marL="228600" indent="-228600" algn="just">
              <a:buAutoNum type="arabicParenR"/>
            </a:pPr>
            <a:endParaRPr lang="en-IE" sz="1050" u="sng" dirty="0">
              <a:solidFill>
                <a:schemeClr val="accent2"/>
              </a:solidFill>
              <a:latin typeface="Calibri" panose="020F0502020204030204" pitchFamily="34" charset="0"/>
              <a:ea typeface="Calibri" panose="020F0502020204030204" pitchFamily="34" charset="0"/>
              <a:cs typeface="Times New Roman"/>
            </a:endParaRPr>
          </a:p>
        </p:txBody>
      </p:sp>
      <p:sp>
        <p:nvSpPr>
          <p:cNvPr id="18" name="TextBox 17">
            <a:extLst>
              <a:ext uri="{FF2B5EF4-FFF2-40B4-BE49-F238E27FC236}">
                <a16:creationId xmlns:a16="http://schemas.microsoft.com/office/drawing/2014/main" id="{8BF11BDE-ECB1-A2C9-624C-3826193C36E0}"/>
              </a:ext>
            </a:extLst>
          </p:cNvPr>
          <p:cNvSpPr txBox="1"/>
          <p:nvPr/>
        </p:nvSpPr>
        <p:spPr>
          <a:xfrm>
            <a:off x="101600" y="621653"/>
            <a:ext cx="4575386" cy="369332"/>
          </a:xfrm>
          <a:prstGeom prst="rect">
            <a:avLst/>
          </a:prstGeom>
          <a:noFill/>
        </p:spPr>
        <p:txBody>
          <a:bodyPr wrap="square">
            <a:spAutoFit/>
          </a:bodyPr>
          <a:lstStyle/>
          <a:p>
            <a:r>
              <a:rPr lang="en-IE" sz="18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Schools' role</a:t>
            </a:r>
          </a:p>
        </p:txBody>
      </p:sp>
      <p:pic>
        <p:nvPicPr>
          <p:cNvPr id="7" name="Picture 6">
            <a:extLst>
              <a:ext uri="{FF2B5EF4-FFF2-40B4-BE49-F238E27FC236}">
                <a16:creationId xmlns:a16="http://schemas.microsoft.com/office/drawing/2014/main" id="{8AE0E20B-C041-506A-6E4F-989C4C9B800C}"/>
              </a:ext>
            </a:extLst>
          </p:cNvPr>
          <p:cNvPicPr>
            <a:picLocks noChangeAspect="1"/>
          </p:cNvPicPr>
          <p:nvPr/>
        </p:nvPicPr>
        <p:blipFill rotWithShape="1">
          <a:blip r:embed="rId4"/>
          <a:srcRect b="22628"/>
          <a:stretch/>
        </p:blipFill>
        <p:spPr>
          <a:xfrm>
            <a:off x="4767769" y="1243620"/>
            <a:ext cx="4231598" cy="2257819"/>
          </a:xfrm>
          <a:prstGeom prst="rect">
            <a:avLst/>
          </a:prstGeom>
        </p:spPr>
      </p:pic>
      <p:sp>
        <p:nvSpPr>
          <p:cNvPr id="11" name="Arrow: Right 10">
            <a:extLst>
              <a:ext uri="{FF2B5EF4-FFF2-40B4-BE49-F238E27FC236}">
                <a16:creationId xmlns:a16="http://schemas.microsoft.com/office/drawing/2014/main" id="{300F3476-6119-53D1-921A-22227214305F}"/>
              </a:ext>
            </a:extLst>
          </p:cNvPr>
          <p:cNvSpPr/>
          <p:nvPr/>
        </p:nvSpPr>
        <p:spPr>
          <a:xfrm>
            <a:off x="4557915" y="1995404"/>
            <a:ext cx="237066" cy="237067"/>
          </a:xfrm>
          <a:prstGeom prst="rightArrow">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12" name="Picture 11" descr="A screenshot of a computer&#10;&#10;Description automatically generated">
            <a:extLst>
              <a:ext uri="{FF2B5EF4-FFF2-40B4-BE49-F238E27FC236}">
                <a16:creationId xmlns:a16="http://schemas.microsoft.com/office/drawing/2014/main" id="{5E1457B7-FF19-4652-7BB0-7BA62288851A}"/>
              </a:ext>
            </a:extLst>
          </p:cNvPr>
          <p:cNvPicPr>
            <a:picLocks noChangeAspect="1"/>
          </p:cNvPicPr>
          <p:nvPr/>
        </p:nvPicPr>
        <p:blipFill>
          <a:blip r:embed="rId5"/>
          <a:stretch>
            <a:fillRect/>
          </a:stretch>
        </p:blipFill>
        <p:spPr>
          <a:xfrm>
            <a:off x="670073" y="3632126"/>
            <a:ext cx="3524250" cy="1162050"/>
          </a:xfrm>
          <a:prstGeom prst="rect">
            <a:avLst/>
          </a:prstGeom>
        </p:spPr>
      </p:pic>
      <p:sp>
        <p:nvSpPr>
          <p:cNvPr id="13" name="Arrow: Right 12">
            <a:extLst>
              <a:ext uri="{FF2B5EF4-FFF2-40B4-BE49-F238E27FC236}">
                <a16:creationId xmlns:a16="http://schemas.microsoft.com/office/drawing/2014/main" id="{1ED85E7D-BC68-E228-DD09-01794F0305EC}"/>
              </a:ext>
            </a:extLst>
          </p:cNvPr>
          <p:cNvSpPr/>
          <p:nvPr/>
        </p:nvSpPr>
        <p:spPr>
          <a:xfrm rot="5400000">
            <a:off x="2243522" y="3263779"/>
            <a:ext cx="237066" cy="237067"/>
          </a:xfrm>
          <a:prstGeom prst="rightArrow">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263150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2" name="Title 1">
            <a:extLst>
              <a:ext uri="{FF2B5EF4-FFF2-40B4-BE49-F238E27FC236}">
                <a16:creationId xmlns:a16="http://schemas.microsoft.com/office/drawing/2014/main" id="{DCDD72E2-3E76-1B20-489D-B65CB310C00F}"/>
              </a:ext>
            </a:extLst>
          </p:cNvPr>
          <p:cNvSpPr txBox="1">
            <a:spLocks/>
          </p:cNvSpPr>
          <p:nvPr/>
        </p:nvSpPr>
        <p:spPr>
          <a:xfrm>
            <a:off x="101600" y="359796"/>
            <a:ext cx="7500939" cy="421200"/>
          </a:xfrm>
          <a:prstGeom prst="rect">
            <a:avLst/>
          </a:prstGeom>
        </p:spPr>
        <p:txBody>
          <a:bodyPr/>
          <a:lstStyle>
            <a:lvl1pPr algn="l" defTabSz="914400" rtl="0" eaLnBrk="1" latinLnBrk="0" hangingPunct="1">
              <a:spcBef>
                <a:spcPct val="0"/>
              </a:spcBef>
              <a:buNone/>
              <a:defRPr sz="2600" b="1" kern="1200">
                <a:solidFill>
                  <a:schemeClr val="tx1"/>
                </a:solidFill>
                <a:latin typeface="+mj-lt"/>
                <a:ea typeface="+mj-ea"/>
                <a:cs typeface="+mj-cs"/>
              </a:defRPr>
            </a:lvl1pPr>
          </a:lstStyle>
          <a:p>
            <a:pPr>
              <a:lnSpc>
                <a:spcPct val="107000"/>
              </a:lnSpc>
              <a:spcAft>
                <a:spcPts val="80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Instructions to be followed by the School</a:t>
            </a:r>
          </a:p>
        </p:txBody>
      </p:sp>
      <p:sp>
        <p:nvSpPr>
          <p:cNvPr id="9" name="TextBox 8">
            <a:extLst>
              <a:ext uri="{FF2B5EF4-FFF2-40B4-BE49-F238E27FC236}">
                <a16:creationId xmlns:a16="http://schemas.microsoft.com/office/drawing/2014/main" id="{2FCE5EB6-EB13-DBFD-5E86-9A70A15FAA9C}"/>
              </a:ext>
            </a:extLst>
          </p:cNvPr>
          <p:cNvSpPr txBox="1"/>
          <p:nvPr/>
        </p:nvSpPr>
        <p:spPr>
          <a:xfrm>
            <a:off x="237580" y="1229822"/>
            <a:ext cx="3470400" cy="784830"/>
          </a:xfrm>
          <a:prstGeom prst="rect">
            <a:avLst/>
          </a:prstGeom>
          <a:noFill/>
        </p:spPr>
        <p:txBody>
          <a:bodyPr wrap="square" lIns="91440" tIns="45720" rIns="91440" bIns="45720" anchor="t">
            <a:spAutoFit/>
          </a:bodyPr>
          <a:lstStyle>
            <a:defPPr>
              <a:defRPr lang="en-US"/>
            </a:defPPr>
            <a:lvl1pPr algn="just">
              <a:defRPr sz="900">
                <a:latin typeface="Calibri" panose="020F0502020204030204" pitchFamily="34" charset="0"/>
                <a:ea typeface="Calibri" panose="020F0502020204030204" pitchFamily="34" charset="0"/>
                <a:cs typeface="Times New Roman" panose="02020603050405020304" pitchFamily="18" charset="0"/>
              </a:defRPr>
            </a:lvl1pPr>
          </a:lstStyle>
          <a:p>
            <a:r>
              <a:rPr lang="en-IE" dirty="0">
                <a:latin typeface="Calibri"/>
                <a:cs typeface="Times New Roman"/>
              </a:rPr>
              <a:t>4) Make sure to upload the CV on PDF Format in </a:t>
            </a:r>
            <a:r>
              <a:rPr lang="en-IE" b="1" dirty="0">
                <a:latin typeface="Calibri"/>
                <a:cs typeface="Times New Roman"/>
              </a:rPr>
              <a:t>Question 17 </a:t>
            </a:r>
            <a:endParaRPr lang="en-IE" b="1" dirty="0"/>
          </a:p>
          <a:p>
            <a:endParaRPr lang="en-IE" dirty="0"/>
          </a:p>
          <a:p>
            <a:endParaRPr lang="en-IE" dirty="0"/>
          </a:p>
          <a:p>
            <a:r>
              <a:rPr lang="en-IE" dirty="0">
                <a:latin typeface="Calibri"/>
                <a:cs typeface="Times New Roman"/>
              </a:rPr>
              <a:t>5) Complete the entire MS Form, accordingly, accept the External Examiner Policy statement and click Submit   </a:t>
            </a:r>
          </a:p>
        </p:txBody>
      </p:sp>
      <p:sp>
        <p:nvSpPr>
          <p:cNvPr id="18" name="TextBox 17">
            <a:extLst>
              <a:ext uri="{FF2B5EF4-FFF2-40B4-BE49-F238E27FC236}">
                <a16:creationId xmlns:a16="http://schemas.microsoft.com/office/drawing/2014/main" id="{8BF11BDE-ECB1-A2C9-624C-3826193C36E0}"/>
              </a:ext>
            </a:extLst>
          </p:cNvPr>
          <p:cNvSpPr txBox="1"/>
          <p:nvPr/>
        </p:nvSpPr>
        <p:spPr>
          <a:xfrm>
            <a:off x="101600" y="621653"/>
            <a:ext cx="4575386" cy="369332"/>
          </a:xfrm>
          <a:prstGeom prst="rect">
            <a:avLst/>
          </a:prstGeom>
          <a:noFill/>
        </p:spPr>
        <p:txBody>
          <a:bodyPr wrap="square">
            <a:spAutoFit/>
          </a:bodyPr>
          <a:lstStyle/>
          <a:p>
            <a:r>
              <a:rPr lang="en-IE" sz="18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Schools' role</a:t>
            </a:r>
          </a:p>
        </p:txBody>
      </p:sp>
      <p:pic>
        <p:nvPicPr>
          <p:cNvPr id="4" name="Picture 3">
            <a:extLst>
              <a:ext uri="{FF2B5EF4-FFF2-40B4-BE49-F238E27FC236}">
                <a16:creationId xmlns:a16="http://schemas.microsoft.com/office/drawing/2014/main" id="{4B082252-BEF0-148C-E805-EF7EC7C2E265}"/>
              </a:ext>
            </a:extLst>
          </p:cNvPr>
          <p:cNvPicPr>
            <a:picLocks noChangeAspect="1"/>
          </p:cNvPicPr>
          <p:nvPr/>
        </p:nvPicPr>
        <p:blipFill rotWithShape="1">
          <a:blip r:embed="rId3"/>
          <a:srcRect l="7589" t="34733" r="5059" b="-1"/>
          <a:stretch/>
        </p:blipFill>
        <p:spPr>
          <a:xfrm>
            <a:off x="4751960" y="1211579"/>
            <a:ext cx="4141082" cy="1588452"/>
          </a:xfrm>
          <a:prstGeom prst="rect">
            <a:avLst/>
          </a:prstGeom>
        </p:spPr>
      </p:pic>
      <p:pic>
        <p:nvPicPr>
          <p:cNvPr id="6" name="Picture 5">
            <a:extLst>
              <a:ext uri="{FF2B5EF4-FFF2-40B4-BE49-F238E27FC236}">
                <a16:creationId xmlns:a16="http://schemas.microsoft.com/office/drawing/2014/main" id="{513F3E10-B6D4-D011-EEE6-9601CA0A6C7E}"/>
              </a:ext>
            </a:extLst>
          </p:cNvPr>
          <p:cNvPicPr>
            <a:picLocks noChangeAspect="1"/>
          </p:cNvPicPr>
          <p:nvPr/>
        </p:nvPicPr>
        <p:blipFill rotWithShape="1">
          <a:blip r:embed="rId4"/>
          <a:srcRect l="7767" t="4900" r="6836"/>
          <a:stretch/>
        </p:blipFill>
        <p:spPr>
          <a:xfrm>
            <a:off x="856800" y="2358320"/>
            <a:ext cx="3376800" cy="2273650"/>
          </a:xfrm>
          <a:prstGeom prst="rect">
            <a:avLst/>
          </a:prstGeom>
        </p:spPr>
      </p:pic>
      <p:sp>
        <p:nvSpPr>
          <p:cNvPr id="7" name="Arrow: Right 6">
            <a:extLst>
              <a:ext uri="{FF2B5EF4-FFF2-40B4-BE49-F238E27FC236}">
                <a16:creationId xmlns:a16="http://schemas.microsoft.com/office/drawing/2014/main" id="{94C24180-2D4C-A0EB-CF05-447E75AC3D19}"/>
              </a:ext>
            </a:extLst>
          </p:cNvPr>
          <p:cNvSpPr/>
          <p:nvPr/>
        </p:nvSpPr>
        <p:spPr>
          <a:xfrm>
            <a:off x="3376111" y="1227596"/>
            <a:ext cx="237066" cy="237067"/>
          </a:xfrm>
          <a:prstGeom prst="rightArrow">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Right 7">
            <a:extLst>
              <a:ext uri="{FF2B5EF4-FFF2-40B4-BE49-F238E27FC236}">
                <a16:creationId xmlns:a16="http://schemas.microsoft.com/office/drawing/2014/main" id="{FF1CF04F-DD29-7E37-36F2-88F80EA10258}"/>
              </a:ext>
            </a:extLst>
          </p:cNvPr>
          <p:cNvSpPr/>
          <p:nvPr/>
        </p:nvSpPr>
        <p:spPr>
          <a:xfrm rot="5400000">
            <a:off x="1735713" y="2005806"/>
            <a:ext cx="237066" cy="237067"/>
          </a:xfrm>
          <a:prstGeom prst="rightArrow">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9150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2" name="Title 1">
            <a:extLst>
              <a:ext uri="{FF2B5EF4-FFF2-40B4-BE49-F238E27FC236}">
                <a16:creationId xmlns:a16="http://schemas.microsoft.com/office/drawing/2014/main" id="{DCDD72E2-3E76-1B20-489D-B65CB310C00F}"/>
              </a:ext>
            </a:extLst>
          </p:cNvPr>
          <p:cNvSpPr txBox="1">
            <a:spLocks/>
          </p:cNvSpPr>
          <p:nvPr/>
        </p:nvSpPr>
        <p:spPr>
          <a:xfrm>
            <a:off x="101600" y="359796"/>
            <a:ext cx="7500939" cy="421200"/>
          </a:xfrm>
          <a:prstGeom prst="rect">
            <a:avLst/>
          </a:prstGeom>
        </p:spPr>
        <p:txBody>
          <a:bodyPr/>
          <a:lstStyle>
            <a:lvl1pPr algn="l" defTabSz="914400" rtl="0" eaLnBrk="1" latinLnBrk="0" hangingPunct="1">
              <a:spcBef>
                <a:spcPct val="0"/>
              </a:spcBef>
              <a:buNone/>
              <a:defRPr sz="2600" b="1" kern="1200">
                <a:solidFill>
                  <a:schemeClr val="tx1"/>
                </a:solidFill>
                <a:latin typeface="+mj-lt"/>
                <a:ea typeface="+mj-ea"/>
                <a:cs typeface="+mj-cs"/>
              </a:defRPr>
            </a:lvl1pPr>
          </a:lstStyle>
          <a:p>
            <a:pPr>
              <a:lnSpc>
                <a:spcPct val="107000"/>
              </a:lnSpc>
              <a:spcAft>
                <a:spcPts val="80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Instructions to be followed by the School</a:t>
            </a:r>
          </a:p>
        </p:txBody>
      </p:sp>
      <p:sp>
        <p:nvSpPr>
          <p:cNvPr id="9" name="TextBox 8">
            <a:extLst>
              <a:ext uri="{FF2B5EF4-FFF2-40B4-BE49-F238E27FC236}">
                <a16:creationId xmlns:a16="http://schemas.microsoft.com/office/drawing/2014/main" id="{2FCE5EB6-EB13-DBFD-5E86-9A70A15FAA9C}"/>
              </a:ext>
            </a:extLst>
          </p:cNvPr>
          <p:cNvSpPr txBox="1"/>
          <p:nvPr/>
        </p:nvSpPr>
        <p:spPr>
          <a:xfrm>
            <a:off x="182880" y="1187831"/>
            <a:ext cx="8689843" cy="923330"/>
          </a:xfrm>
          <a:prstGeom prst="rect">
            <a:avLst/>
          </a:prstGeom>
          <a:noFill/>
        </p:spPr>
        <p:txBody>
          <a:bodyPr wrap="square">
            <a:spAutoFit/>
          </a:bodyPr>
          <a:lstStyle/>
          <a:p>
            <a:pPr marL="228600" indent="-228600" algn="just">
              <a:buFont typeface="+mj-lt"/>
              <a:buAutoNum type="arabicParenR"/>
            </a:pPr>
            <a:r>
              <a:rPr lang="en-IE" sz="900" dirty="0">
                <a:latin typeface="Calibri" panose="020F0502020204030204" pitchFamily="34" charset="0"/>
                <a:ea typeface="Calibri" panose="020F0502020204030204" pitchFamily="34" charset="0"/>
                <a:cs typeface="Times New Roman" panose="02020603050405020304" pitchFamily="18" charset="0"/>
              </a:rPr>
              <a:t>A notification will be sent to the </a:t>
            </a:r>
            <a:r>
              <a:rPr lang="en-IE" sz="900" b="1" dirty="0">
                <a:latin typeface="Calibri" panose="020F0502020204030204" pitchFamily="34" charset="0"/>
                <a:ea typeface="Calibri" panose="020F0502020204030204" pitchFamily="34" charset="0"/>
                <a:cs typeface="Times New Roman" panose="02020603050405020304" pitchFamily="18" charset="0"/>
              </a:rPr>
              <a:t>user accounts in the DUTL/DTLPG listing </a:t>
            </a:r>
            <a:r>
              <a:rPr lang="en-IE" sz="900" dirty="0">
                <a:latin typeface="Calibri" panose="020F0502020204030204" pitchFamily="34" charset="0"/>
                <a:ea typeface="Calibri" panose="020F0502020204030204" pitchFamily="34" charset="0"/>
                <a:cs typeface="Times New Roman" panose="02020603050405020304" pitchFamily="18" charset="0"/>
              </a:rPr>
              <a:t>previously shared by the School Managers. This notification will be shown on your </a:t>
            </a:r>
            <a:r>
              <a:rPr lang="en-IE" sz="900" b="1" dirty="0">
                <a:latin typeface="Calibri" panose="020F0502020204030204" pitchFamily="34" charset="0"/>
                <a:ea typeface="Calibri" panose="020F0502020204030204" pitchFamily="34" charset="0"/>
                <a:cs typeface="Times New Roman" panose="02020603050405020304" pitchFamily="18" charset="0"/>
              </a:rPr>
              <a:t>Teams APP </a:t>
            </a:r>
            <a:r>
              <a:rPr lang="en-IE" sz="900" dirty="0">
                <a:latin typeface="Calibri" panose="020F0502020204030204" pitchFamily="34" charset="0"/>
                <a:ea typeface="Calibri" panose="020F0502020204030204" pitchFamily="34" charset="0"/>
                <a:cs typeface="Times New Roman" panose="02020603050405020304" pitchFamily="18" charset="0"/>
              </a:rPr>
              <a:t>and to signing off this request you will need to click on the  </a:t>
            </a:r>
            <a:r>
              <a:rPr lang="en-IE" sz="900" b="1" dirty="0">
                <a:latin typeface="Calibri" panose="020F0502020204030204" pitchFamily="34" charset="0"/>
                <a:ea typeface="Calibri" panose="020F0502020204030204" pitchFamily="34" charset="0"/>
                <a:cs typeface="Times New Roman" panose="02020603050405020304" pitchFamily="18" charset="0"/>
              </a:rPr>
              <a:t>Activity button on the top left</a:t>
            </a:r>
            <a:r>
              <a:rPr lang="en-IE" sz="900" dirty="0">
                <a:latin typeface="Calibri" panose="020F0502020204030204" pitchFamily="34" charset="0"/>
                <a:ea typeface="Calibri" panose="020F0502020204030204" pitchFamily="34" charset="0"/>
                <a:cs typeface="Times New Roman" panose="02020603050405020304" pitchFamily="18" charset="0"/>
              </a:rPr>
              <a:t>.</a:t>
            </a:r>
          </a:p>
          <a:p>
            <a:pPr marL="228600" indent="-228600" algn="just">
              <a:buFont typeface="+mj-lt"/>
              <a:buAutoNum type="arabicParenR"/>
            </a:pPr>
            <a:r>
              <a:rPr lang="en-IE" sz="900" dirty="0">
                <a:latin typeface="Calibri" panose="020F0502020204030204" pitchFamily="34" charset="0"/>
                <a:ea typeface="Calibri" panose="020F0502020204030204" pitchFamily="34" charset="0"/>
                <a:cs typeface="Times New Roman" panose="02020603050405020304" pitchFamily="18" charset="0"/>
              </a:rPr>
              <a:t>After this, open the window and </a:t>
            </a:r>
            <a:r>
              <a:rPr lang="en-IE" sz="900" b="1" dirty="0">
                <a:latin typeface="Calibri" panose="020F0502020204030204" pitchFamily="34" charset="0"/>
                <a:ea typeface="Calibri" panose="020F0502020204030204" pitchFamily="34" charset="0"/>
                <a:cs typeface="Times New Roman" panose="02020603050405020304" pitchFamily="18" charset="0"/>
              </a:rPr>
              <a:t>click on the two links </a:t>
            </a:r>
            <a:r>
              <a:rPr lang="en-IE" sz="900" dirty="0">
                <a:latin typeface="Calibri" panose="020F0502020204030204" pitchFamily="34" charset="0"/>
                <a:ea typeface="Calibri" panose="020F0502020204030204" pitchFamily="34" charset="0"/>
                <a:cs typeface="Times New Roman" panose="02020603050405020304" pitchFamily="18" charset="0"/>
              </a:rPr>
              <a:t>to make sure you can see and review the </a:t>
            </a:r>
            <a:r>
              <a:rPr lang="en-IE" sz="900" b="1" dirty="0">
                <a:latin typeface="Calibri" panose="020F0502020204030204" pitchFamily="34" charset="0"/>
                <a:ea typeface="Calibri" panose="020F0502020204030204" pitchFamily="34" charset="0"/>
                <a:cs typeface="Times New Roman" panose="02020603050405020304" pitchFamily="18" charset="0"/>
              </a:rPr>
              <a:t>EE Nomination Form and the CV attached.</a:t>
            </a:r>
            <a:r>
              <a:rPr lang="en-IE" sz="900" dirty="0">
                <a:latin typeface="Calibri" panose="020F0502020204030204" pitchFamily="34" charset="0"/>
                <a:ea typeface="Calibri" panose="020F0502020204030204" pitchFamily="34" charset="0"/>
                <a:cs typeface="Times New Roman" panose="02020603050405020304" pitchFamily="18" charset="0"/>
              </a:rPr>
              <a:t> </a:t>
            </a:r>
            <a:r>
              <a:rPr lang="en-IE" sz="9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On this point is important to do not download any document to your computer to avoid any breach to GDPR.</a:t>
            </a:r>
          </a:p>
          <a:p>
            <a:pPr marL="228600" indent="-228600" algn="just">
              <a:buFont typeface="+mj-lt"/>
              <a:buAutoNum type="arabicParenR"/>
            </a:pPr>
            <a:r>
              <a:rPr lang="en-IE" sz="900" dirty="0">
                <a:latin typeface="Calibri" panose="020F0502020204030204" pitchFamily="34" charset="0"/>
                <a:ea typeface="Calibri" panose="020F0502020204030204" pitchFamily="34" charset="0"/>
                <a:cs typeface="Times New Roman" panose="02020603050405020304" pitchFamily="18" charset="0"/>
              </a:rPr>
              <a:t>Finally, on the comments box write the following: </a:t>
            </a:r>
            <a:r>
              <a:rPr lang="en-IE" sz="900"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“Review and signed off by –Your name-”. </a:t>
            </a:r>
            <a:r>
              <a:rPr lang="en-IE" sz="900" dirty="0">
                <a:latin typeface="Calibri" panose="020F0502020204030204" pitchFamily="34" charset="0"/>
                <a:ea typeface="Calibri" panose="020F0502020204030204" pitchFamily="34" charset="0"/>
                <a:cs typeface="Times New Roman" panose="02020603050405020304" pitchFamily="18" charset="0"/>
              </a:rPr>
              <a:t>Click on the </a:t>
            </a:r>
            <a:r>
              <a:rPr lang="en-IE" sz="900" b="1" dirty="0">
                <a:latin typeface="Calibri" panose="020F0502020204030204" pitchFamily="34" charset="0"/>
                <a:ea typeface="Calibri" panose="020F0502020204030204" pitchFamily="34" charset="0"/>
                <a:cs typeface="Times New Roman" panose="02020603050405020304" pitchFamily="18" charset="0"/>
              </a:rPr>
              <a:t>“Sign off” </a:t>
            </a:r>
            <a:r>
              <a:rPr lang="en-IE" sz="900" dirty="0">
                <a:latin typeface="Calibri" panose="020F0502020204030204" pitchFamily="34" charset="0"/>
                <a:ea typeface="Calibri" panose="020F0502020204030204" pitchFamily="34" charset="0"/>
                <a:cs typeface="Times New Roman" panose="02020603050405020304" pitchFamily="18" charset="0"/>
              </a:rPr>
              <a:t>button showed on the right bottom corner to complete your part of the process. </a:t>
            </a:r>
          </a:p>
        </p:txBody>
      </p:sp>
      <p:pic>
        <p:nvPicPr>
          <p:cNvPr id="5" name="Picture 4" descr="A screenshot of a computer&#10;&#10;Description automatically generated">
            <a:extLst>
              <a:ext uri="{FF2B5EF4-FFF2-40B4-BE49-F238E27FC236}">
                <a16:creationId xmlns:a16="http://schemas.microsoft.com/office/drawing/2014/main" id="{93AC1211-5B53-E1BF-E53F-5AF2384F9ED3}"/>
              </a:ext>
            </a:extLst>
          </p:cNvPr>
          <p:cNvPicPr>
            <a:picLocks noChangeAspect="1"/>
          </p:cNvPicPr>
          <p:nvPr/>
        </p:nvPicPr>
        <p:blipFill rotWithShape="1">
          <a:blip r:embed="rId3">
            <a:extLst>
              <a:ext uri="{28A0092B-C50C-407E-A947-70E740481C1C}">
                <a14:useLocalDpi xmlns:a14="http://schemas.microsoft.com/office/drawing/2010/main" val="0"/>
              </a:ext>
            </a:extLst>
          </a:blip>
          <a:srcRect r="17389"/>
          <a:stretch/>
        </p:blipFill>
        <p:spPr>
          <a:xfrm>
            <a:off x="575206" y="2353331"/>
            <a:ext cx="2634826" cy="1885448"/>
          </a:xfrm>
          <a:prstGeom prst="rect">
            <a:avLst/>
          </a:prstGeom>
        </p:spPr>
      </p:pic>
      <p:pic>
        <p:nvPicPr>
          <p:cNvPr id="4" name="Picture 3" descr="A screenshot of a email&#10;&#10;Description automatically generated">
            <a:extLst>
              <a:ext uri="{FF2B5EF4-FFF2-40B4-BE49-F238E27FC236}">
                <a16:creationId xmlns:a16="http://schemas.microsoft.com/office/drawing/2014/main" id="{7E3E3AC8-3E2A-5E08-7D28-EC87EB9DC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130" y="2240997"/>
            <a:ext cx="2134344" cy="2250379"/>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E73465E3-A03D-73FC-02E4-B554C872F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225" y="2240997"/>
            <a:ext cx="2142222" cy="2250379"/>
          </a:xfrm>
          <a:prstGeom prst="rect">
            <a:avLst/>
          </a:prstGeom>
        </p:spPr>
      </p:pic>
      <p:sp>
        <p:nvSpPr>
          <p:cNvPr id="8" name="TextBox 7">
            <a:extLst>
              <a:ext uri="{FF2B5EF4-FFF2-40B4-BE49-F238E27FC236}">
                <a16:creationId xmlns:a16="http://schemas.microsoft.com/office/drawing/2014/main" id="{489803C3-C5C4-B397-0F40-6866F208C710}"/>
              </a:ext>
            </a:extLst>
          </p:cNvPr>
          <p:cNvSpPr txBox="1"/>
          <p:nvPr/>
        </p:nvSpPr>
        <p:spPr>
          <a:xfrm>
            <a:off x="182880" y="2424854"/>
            <a:ext cx="474133" cy="400110"/>
          </a:xfrm>
          <a:prstGeom prst="rect">
            <a:avLst/>
          </a:prstGeom>
          <a:noFill/>
        </p:spPr>
        <p:txBody>
          <a:bodyPr wrap="square" rtlCol="0">
            <a:spAutoFit/>
          </a:bodyPr>
          <a:lstStyle/>
          <a:p>
            <a:r>
              <a:rPr lang="en-IE" sz="2000" b="1" dirty="0"/>
              <a:t>1)</a:t>
            </a:r>
          </a:p>
        </p:txBody>
      </p:sp>
      <p:sp>
        <p:nvSpPr>
          <p:cNvPr id="10" name="TextBox 9">
            <a:extLst>
              <a:ext uri="{FF2B5EF4-FFF2-40B4-BE49-F238E27FC236}">
                <a16:creationId xmlns:a16="http://schemas.microsoft.com/office/drawing/2014/main" id="{010AF7BE-3467-6FC6-7C42-72ED8C85EE33}"/>
              </a:ext>
            </a:extLst>
          </p:cNvPr>
          <p:cNvSpPr txBox="1"/>
          <p:nvPr/>
        </p:nvSpPr>
        <p:spPr>
          <a:xfrm>
            <a:off x="3344069" y="2424854"/>
            <a:ext cx="407061" cy="400110"/>
          </a:xfrm>
          <a:prstGeom prst="rect">
            <a:avLst/>
          </a:prstGeom>
          <a:noFill/>
        </p:spPr>
        <p:txBody>
          <a:bodyPr wrap="square" rtlCol="0">
            <a:spAutoFit/>
          </a:bodyPr>
          <a:lstStyle/>
          <a:p>
            <a:r>
              <a:rPr lang="en-IE" sz="2000" b="1" dirty="0"/>
              <a:t>2)</a:t>
            </a:r>
          </a:p>
        </p:txBody>
      </p:sp>
      <p:sp>
        <p:nvSpPr>
          <p:cNvPr id="11" name="TextBox 10">
            <a:extLst>
              <a:ext uri="{FF2B5EF4-FFF2-40B4-BE49-F238E27FC236}">
                <a16:creationId xmlns:a16="http://schemas.microsoft.com/office/drawing/2014/main" id="{94181B8C-CA59-8E77-16AA-3E4F3BFBFAD1}"/>
              </a:ext>
            </a:extLst>
          </p:cNvPr>
          <p:cNvSpPr txBox="1"/>
          <p:nvPr/>
        </p:nvSpPr>
        <p:spPr>
          <a:xfrm>
            <a:off x="6162412" y="2371695"/>
            <a:ext cx="453813" cy="400110"/>
          </a:xfrm>
          <a:prstGeom prst="rect">
            <a:avLst/>
          </a:prstGeom>
          <a:noFill/>
        </p:spPr>
        <p:txBody>
          <a:bodyPr wrap="square" rtlCol="0">
            <a:spAutoFit/>
          </a:bodyPr>
          <a:lstStyle/>
          <a:p>
            <a:r>
              <a:rPr lang="en-IE" sz="2000" b="1" dirty="0"/>
              <a:t>3)</a:t>
            </a:r>
          </a:p>
        </p:txBody>
      </p:sp>
      <p:sp>
        <p:nvSpPr>
          <p:cNvPr id="13" name="TextBox 12">
            <a:extLst>
              <a:ext uri="{FF2B5EF4-FFF2-40B4-BE49-F238E27FC236}">
                <a16:creationId xmlns:a16="http://schemas.microsoft.com/office/drawing/2014/main" id="{C09C6AD2-549E-326B-4D23-24B7967837B0}"/>
              </a:ext>
            </a:extLst>
          </p:cNvPr>
          <p:cNvSpPr txBox="1"/>
          <p:nvPr/>
        </p:nvSpPr>
        <p:spPr>
          <a:xfrm>
            <a:off x="182880" y="642516"/>
            <a:ext cx="4575386" cy="369332"/>
          </a:xfrm>
          <a:prstGeom prst="rect">
            <a:avLst/>
          </a:prstGeom>
          <a:noFill/>
        </p:spPr>
        <p:txBody>
          <a:bodyPr wrap="square">
            <a:spAutoFit/>
          </a:bodyPr>
          <a:lstStyle>
            <a:defPPr>
              <a:defRPr lang="en-US"/>
            </a:defPPr>
            <a:lvl1pPr>
              <a:defRPr b="1">
                <a:solidFill>
                  <a:srgbClr val="4472C4"/>
                </a:solidFill>
                <a:latin typeface="Calibri" panose="020F0502020204030204" pitchFamily="34" charset="0"/>
                <a:ea typeface="Calibri" panose="020F0502020204030204" pitchFamily="34" charset="0"/>
                <a:cs typeface="Times New Roman" panose="02020603050405020304" pitchFamily="18" charset="0"/>
              </a:defRPr>
            </a:lvl1pPr>
          </a:lstStyle>
          <a:p>
            <a:r>
              <a:rPr lang="en-IE" dirty="0"/>
              <a:t>DUTL and DTLPG</a:t>
            </a:r>
          </a:p>
        </p:txBody>
      </p:sp>
    </p:spTree>
    <p:extLst>
      <p:ext uri="{BB962C8B-B14F-4D97-AF65-F5344CB8AC3E}">
        <p14:creationId xmlns:p14="http://schemas.microsoft.com/office/powerpoint/2010/main" val="129951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4">
          <a:extLst>
            <a:ext uri="{FF2B5EF4-FFF2-40B4-BE49-F238E27FC236}">
              <a16:creationId xmlns:a16="http://schemas.microsoft.com/office/drawing/2014/main" id="{2C9A946B-2CF1-4A77-6C6A-AC4D387F1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BCB9A-07EE-6C77-BF9C-6F579048993A}"/>
              </a:ext>
            </a:extLst>
          </p:cNvPr>
          <p:cNvSpPr txBox="1">
            <a:spLocks/>
          </p:cNvSpPr>
          <p:nvPr/>
        </p:nvSpPr>
        <p:spPr>
          <a:xfrm>
            <a:off x="101600" y="359796"/>
            <a:ext cx="7500939" cy="421200"/>
          </a:xfrm>
          <a:prstGeom prst="rect">
            <a:avLst/>
          </a:prstGeom>
        </p:spPr>
        <p:txBody>
          <a:bodyPr lIns="91440" tIns="45720" rIns="91440" bIns="45720" anchor="t"/>
          <a:lstStyle>
            <a:lvl1pPr algn="l" defTabSz="914400" rtl="0" eaLnBrk="1" latinLnBrk="0" hangingPunct="1">
              <a:spcBef>
                <a:spcPct val="0"/>
              </a:spcBef>
              <a:buNone/>
              <a:defRPr sz="2600" b="1" kern="1200">
                <a:solidFill>
                  <a:schemeClr val="tx1"/>
                </a:solidFill>
                <a:latin typeface="+mj-lt"/>
                <a:ea typeface="+mj-ea"/>
                <a:cs typeface="+mj-cs"/>
              </a:defRPr>
            </a:lvl1pPr>
          </a:lstStyle>
          <a:p>
            <a:pPr>
              <a:lnSpc>
                <a:spcPct val="107000"/>
              </a:lnSpc>
              <a:spcAft>
                <a:spcPts val="800"/>
              </a:spcAft>
            </a:pPr>
            <a:r>
              <a:rPr lang="en-IE" sz="1600" dirty="0">
                <a:effectLst/>
                <a:latin typeface="Calibri"/>
                <a:ea typeface="Calibri" panose="020F0502020204030204" pitchFamily="34" charset="0"/>
                <a:cs typeface="Times New Roman"/>
              </a:rPr>
              <a:t>Instructions to be followed by </a:t>
            </a:r>
            <a:r>
              <a:rPr lang="en-IE" sz="1600" dirty="0">
                <a:latin typeface="Calibri"/>
                <a:ea typeface="Calibri" panose="020F0502020204030204" pitchFamily="34" charset="0"/>
                <a:cs typeface="Times New Roman"/>
              </a:rPr>
              <a:t>TTL/GSO</a:t>
            </a:r>
            <a:endParaRPr lang="en-IE" sz="1600" dirty="0">
              <a:effectLst/>
              <a:latin typeface="Calibri"/>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DE7A72D-F876-1022-39C7-75102F7B2AA5}"/>
              </a:ext>
            </a:extLst>
          </p:cNvPr>
          <p:cNvSpPr txBox="1"/>
          <p:nvPr/>
        </p:nvSpPr>
        <p:spPr>
          <a:xfrm>
            <a:off x="182880" y="1393837"/>
            <a:ext cx="8689843" cy="1785104"/>
          </a:xfrm>
          <a:prstGeom prst="rect">
            <a:avLst/>
          </a:prstGeom>
          <a:noFill/>
        </p:spPr>
        <p:txBody>
          <a:bodyPr wrap="square" lIns="91440" tIns="45720" rIns="91440" bIns="45720" anchor="t">
            <a:spAutoFit/>
          </a:bodyPr>
          <a:lstStyle/>
          <a:p>
            <a:pPr marL="228600" indent="-228600" algn="just">
              <a:buAutoNum type="arabicParenR"/>
            </a:pPr>
            <a:r>
              <a:rPr lang="en-IE" sz="1100" dirty="0">
                <a:latin typeface="Calibri"/>
                <a:ea typeface="Calibri" panose="020F0502020204030204" pitchFamily="34" charset="0"/>
                <a:cs typeface="Calibri"/>
              </a:rPr>
              <a:t>Once the External Examiner MS Form is signed off by the DUTL/DTLPG, a notification will be sent to </a:t>
            </a:r>
            <a:r>
              <a:rPr lang="en-IE" sz="1100" dirty="0">
                <a:solidFill>
                  <a:srgbClr val="3E6DB2"/>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TCD-Externs@tcd.ie</a:t>
            </a:r>
            <a:r>
              <a:rPr lang="en-IE" sz="1100" dirty="0">
                <a:solidFill>
                  <a:schemeClr val="tx2"/>
                </a:solidFill>
                <a:latin typeface="Calibri"/>
                <a:ea typeface="Calibri" panose="020F0502020204030204" pitchFamily="34" charset="0"/>
                <a:cs typeface="Calibri"/>
              </a:rPr>
              <a:t> </a:t>
            </a:r>
            <a:r>
              <a:rPr lang="en-IE" sz="1100" dirty="0">
                <a:latin typeface="Calibri"/>
                <a:ea typeface="Calibri" panose="020F0502020204030204" pitchFamily="34" charset="0"/>
                <a:cs typeface="Calibri"/>
              </a:rPr>
              <a:t>for Undergraduate nominations and to </a:t>
            </a:r>
            <a:r>
              <a:rPr lang="en-IE" sz="1100" dirty="0">
                <a:solidFill>
                  <a:srgbClr val="3E6DB2"/>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pgt-externs@tcd.ie</a:t>
            </a:r>
            <a:r>
              <a:rPr lang="en-IE" sz="1100" dirty="0">
                <a:solidFill>
                  <a:schemeClr val="tx2"/>
                </a:solidFill>
                <a:latin typeface="Calibri"/>
                <a:ea typeface="Calibri" panose="020F0502020204030204" pitchFamily="34" charset="0"/>
                <a:cs typeface="Calibri"/>
              </a:rPr>
              <a:t> </a:t>
            </a:r>
            <a:r>
              <a:rPr lang="en-IE" sz="1100" dirty="0">
                <a:latin typeface="Calibri"/>
                <a:ea typeface="Calibri" panose="020F0502020204030204" pitchFamily="34" charset="0"/>
                <a:cs typeface="Calibri"/>
              </a:rPr>
              <a:t>for Postgraduate Taught nominations. </a:t>
            </a:r>
            <a:endParaRPr lang="en-US" sz="1100" dirty="0">
              <a:latin typeface="Calibri"/>
              <a:ea typeface="Calibri" panose="020F0502020204030204" pitchFamily="34" charset="0"/>
              <a:cs typeface="Calibri"/>
            </a:endParaRPr>
          </a:p>
          <a:p>
            <a:pPr marL="228600" indent="-228600" algn="just">
              <a:buAutoNum type="arabicParenR"/>
            </a:pPr>
            <a:endParaRPr lang="en-IE" sz="1100" dirty="0">
              <a:latin typeface="Calibri" panose="020F0502020204030204" pitchFamily="34" charset="0"/>
              <a:ea typeface="Calibri" panose="020F0502020204030204" pitchFamily="34" charset="0"/>
              <a:cs typeface="Calibri"/>
            </a:endParaRPr>
          </a:p>
          <a:p>
            <a:pPr marL="228600" indent="-228600" algn="just">
              <a:buAutoNum type="arabicParenR"/>
            </a:pPr>
            <a:r>
              <a:rPr lang="en-IE" sz="1100" dirty="0">
                <a:latin typeface="Calibri"/>
                <a:ea typeface="Calibri" panose="020F0502020204030204" pitchFamily="34" charset="0"/>
                <a:cs typeface="Calibri"/>
              </a:rPr>
              <a:t>To review an External Examiner Nomination, go on your Teams App and click on </a:t>
            </a:r>
            <a:r>
              <a:rPr lang="en-IE" sz="1100" b="1" dirty="0">
                <a:latin typeface="Calibri"/>
                <a:ea typeface="Calibri" panose="020F0502020204030204" pitchFamily="34" charset="0"/>
                <a:cs typeface="Calibri"/>
              </a:rPr>
              <a:t>Activity button on the top left</a:t>
            </a:r>
            <a:r>
              <a:rPr lang="en-IE" sz="1100" dirty="0">
                <a:latin typeface="Calibri"/>
                <a:ea typeface="Calibri" panose="020F0502020204030204" pitchFamily="34" charset="0"/>
                <a:cs typeface="Calibri"/>
              </a:rPr>
              <a:t>. After this, open the window and </a:t>
            </a:r>
            <a:r>
              <a:rPr lang="en-IE" sz="1100" b="1" dirty="0">
                <a:latin typeface="Calibri"/>
                <a:ea typeface="Calibri" panose="020F0502020204030204" pitchFamily="34" charset="0"/>
                <a:cs typeface="Calibri"/>
              </a:rPr>
              <a:t>click on the two links </a:t>
            </a:r>
            <a:r>
              <a:rPr lang="en-IE" sz="1100" dirty="0">
                <a:latin typeface="Calibri"/>
                <a:ea typeface="Calibri" panose="020F0502020204030204" pitchFamily="34" charset="0"/>
                <a:cs typeface="Calibri"/>
              </a:rPr>
              <a:t>to make sure you can see and review the </a:t>
            </a:r>
            <a:r>
              <a:rPr lang="en-IE" sz="1100" b="1" dirty="0">
                <a:latin typeface="Calibri"/>
                <a:ea typeface="Calibri" panose="020F0502020204030204" pitchFamily="34" charset="0"/>
                <a:cs typeface="Calibri"/>
              </a:rPr>
              <a:t>EE Nomination Form and the CV attached.</a:t>
            </a:r>
            <a:r>
              <a:rPr lang="en-IE" sz="1100" dirty="0">
                <a:latin typeface="Calibri"/>
                <a:ea typeface="Calibri" panose="020F0502020204030204" pitchFamily="34" charset="0"/>
                <a:cs typeface="Calibri"/>
              </a:rPr>
              <a:t> </a:t>
            </a:r>
            <a:r>
              <a:rPr lang="en-IE" sz="1100" i="1" dirty="0">
                <a:solidFill>
                  <a:srgbClr val="FF0000"/>
                </a:solidFill>
                <a:latin typeface="Calibri"/>
                <a:ea typeface="Calibri" panose="020F0502020204030204" pitchFamily="34" charset="0"/>
                <a:cs typeface="Calibri"/>
              </a:rPr>
              <a:t>On this point is important to do not download any document to your computer to avoid any breach to GDPR.</a:t>
            </a:r>
            <a:r>
              <a:rPr lang="en-IE" sz="1100" dirty="0">
                <a:latin typeface="Calibri"/>
                <a:cs typeface="Calibri"/>
              </a:rPr>
              <a:t> If there are no queries, click on the </a:t>
            </a:r>
            <a:r>
              <a:rPr lang="en-IE" sz="1100" b="1" dirty="0">
                <a:latin typeface="Calibri"/>
                <a:cs typeface="Calibri"/>
              </a:rPr>
              <a:t>Review button.</a:t>
            </a:r>
            <a:r>
              <a:rPr lang="en-IE" sz="1100" dirty="0">
                <a:latin typeface="Calibri"/>
                <a:cs typeface="Calibri"/>
              </a:rPr>
              <a:t> </a:t>
            </a:r>
            <a:endParaRPr lang="en-IE" sz="1100" dirty="0">
              <a:solidFill>
                <a:schemeClr val="accent2"/>
              </a:solidFill>
              <a:latin typeface="Calibri"/>
              <a:cs typeface="Calibri"/>
            </a:endParaRPr>
          </a:p>
          <a:p>
            <a:pPr marL="228600" indent="-228600" algn="just">
              <a:buAutoNum type="arabicParenR"/>
            </a:pPr>
            <a:endParaRPr lang="en-IE" sz="1100" dirty="0">
              <a:latin typeface="Calibri" panose="020F0502020204030204" pitchFamily="34" charset="0"/>
              <a:ea typeface="Calibri" panose="020F0502020204030204" pitchFamily="34" charset="0"/>
              <a:cs typeface="Calibri"/>
            </a:endParaRPr>
          </a:p>
          <a:p>
            <a:pPr marL="228600" indent="-228600" algn="just">
              <a:buAutoNum type="arabicParenR"/>
            </a:pPr>
            <a:r>
              <a:rPr lang="en-IE" sz="1100" b="1" dirty="0">
                <a:latin typeface="Calibri"/>
                <a:ea typeface="Calibri" panose="020F0502020204030204" pitchFamily="34" charset="0"/>
                <a:cs typeface="Calibri"/>
              </a:rPr>
              <a:t>If there</a:t>
            </a:r>
            <a:r>
              <a:rPr lang="en-IE" sz="1100" b="1" dirty="0">
                <a:solidFill>
                  <a:srgbClr val="000000"/>
                </a:solidFill>
                <a:latin typeface="Calibri"/>
                <a:ea typeface="Calibri" panose="020F0502020204030204" pitchFamily="34" charset="0"/>
                <a:cs typeface="Calibri"/>
              </a:rPr>
              <a:t> are any queries at </a:t>
            </a:r>
            <a:r>
              <a:rPr lang="en-IE" sz="1100" b="1" dirty="0">
                <a:latin typeface="Calibri"/>
                <a:ea typeface="Calibri" panose="020F0502020204030204" pitchFamily="34" charset="0"/>
                <a:cs typeface="Calibri"/>
              </a:rPr>
              <a:t>this</a:t>
            </a:r>
            <a:r>
              <a:rPr lang="en-IE" sz="1100" b="1" dirty="0">
                <a:solidFill>
                  <a:srgbClr val="000000"/>
                </a:solidFill>
                <a:latin typeface="Calibri"/>
                <a:ea typeface="Calibri" panose="020F0502020204030204" pitchFamily="34" charset="0"/>
                <a:cs typeface="Calibri"/>
              </a:rPr>
              <a:t> stage of the process</a:t>
            </a:r>
            <a:r>
              <a:rPr lang="en-IE" sz="1100" dirty="0">
                <a:latin typeface="Calibri"/>
                <a:ea typeface="Calibri" panose="020F0502020204030204" pitchFamily="34" charset="0"/>
                <a:cs typeface="Calibri"/>
              </a:rPr>
              <a:t>, </a:t>
            </a:r>
            <a:r>
              <a:rPr lang="en-IE" sz="1100" dirty="0">
                <a:solidFill>
                  <a:srgbClr val="000000"/>
                </a:solidFill>
                <a:latin typeface="Calibri"/>
                <a:ea typeface="Calibri" panose="020F0502020204030204" pitchFamily="34" charset="0"/>
                <a:cs typeface="Calibri"/>
              </a:rPr>
              <a:t>please click on the reject button and </a:t>
            </a:r>
            <a:r>
              <a:rPr lang="en-IE" sz="1100" dirty="0">
                <a:latin typeface="Calibri"/>
                <a:ea typeface="Calibri" panose="020F0502020204030204" pitchFamily="34" charset="0"/>
                <a:cs typeface="Calibri"/>
              </a:rPr>
              <a:t>add your </a:t>
            </a:r>
            <a:r>
              <a:rPr lang="en-IE" sz="1100" dirty="0">
                <a:solidFill>
                  <a:srgbClr val="000000"/>
                </a:solidFill>
                <a:latin typeface="Calibri"/>
                <a:ea typeface="Calibri" panose="020F0502020204030204" pitchFamily="34" charset="0"/>
                <a:cs typeface="Calibri"/>
              </a:rPr>
              <a:t>comments on the </a:t>
            </a:r>
            <a:r>
              <a:rPr lang="en-IE" sz="1100" b="1" i="1" dirty="0">
                <a:solidFill>
                  <a:srgbClr val="000000"/>
                </a:solidFill>
                <a:latin typeface="Calibri"/>
                <a:ea typeface="Calibri" panose="020F0502020204030204" pitchFamily="34" charset="0"/>
                <a:cs typeface="Calibri"/>
              </a:rPr>
              <a:t>Comment Box</a:t>
            </a:r>
            <a:r>
              <a:rPr lang="en-IE" sz="1100" dirty="0">
                <a:solidFill>
                  <a:srgbClr val="000000"/>
                </a:solidFill>
                <a:latin typeface="Calibri"/>
                <a:ea typeface="Calibri" panose="020F0502020204030204" pitchFamily="34" charset="0"/>
                <a:cs typeface="Calibri"/>
              </a:rPr>
              <a:t> from the Teams</a:t>
            </a:r>
            <a:r>
              <a:rPr lang="en-IE" sz="1100" dirty="0">
                <a:latin typeface="Calibri"/>
                <a:ea typeface="Calibri" panose="020F0502020204030204" pitchFamily="34" charset="0"/>
                <a:cs typeface="Calibri"/>
              </a:rPr>
              <a:t> Notification. This will be sent back to the school (</a:t>
            </a:r>
            <a:r>
              <a:rPr lang="en-IE" sz="1100" i="1" dirty="0">
                <a:latin typeface="Calibri"/>
                <a:ea typeface="Calibri" panose="020F0502020204030204" pitchFamily="34" charset="0"/>
                <a:cs typeface="Calibri"/>
              </a:rPr>
              <a:t>to the </a:t>
            </a:r>
            <a:r>
              <a:rPr lang="en-IE" sz="1100" i="1" dirty="0">
                <a:solidFill>
                  <a:srgbClr val="000000"/>
                </a:solidFill>
                <a:latin typeface="Calibri"/>
                <a:ea typeface="Calibri" panose="020F0502020204030204" pitchFamily="34" charset="0"/>
                <a:cs typeface="Calibri"/>
              </a:rPr>
              <a:t>person that submitted the MS </a:t>
            </a:r>
            <a:r>
              <a:rPr lang="en-IE" sz="1100" i="1" dirty="0">
                <a:latin typeface="Calibri"/>
                <a:ea typeface="Calibri" panose="020F0502020204030204" pitchFamily="34" charset="0"/>
                <a:cs typeface="Calibri"/>
              </a:rPr>
              <a:t>Form</a:t>
            </a:r>
            <a:r>
              <a:rPr lang="en-IE" sz="1100" dirty="0">
                <a:solidFill>
                  <a:srgbClr val="000000"/>
                </a:solidFill>
                <a:latin typeface="Calibri"/>
                <a:ea typeface="Calibri" panose="020F0502020204030204" pitchFamily="34" charset="0"/>
                <a:cs typeface="Calibri"/>
              </a:rPr>
              <a:t>) as an email to </a:t>
            </a:r>
            <a:r>
              <a:rPr lang="en-IE" sz="1100" dirty="0">
                <a:latin typeface="Calibri"/>
                <a:ea typeface="Calibri" panose="020F0502020204030204" pitchFamily="34" charset="0"/>
                <a:cs typeface="Calibri"/>
              </a:rPr>
              <a:t>address these queries and re-submit again through the online form: </a:t>
            </a:r>
            <a:r>
              <a:rPr lang="en-IE" sz="1100" dirty="0">
                <a:solidFill>
                  <a:srgbClr val="0E73B9"/>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https://forms.office.com/e/bD1QQLcmxz</a:t>
            </a:r>
            <a:r>
              <a:rPr lang="en-IE" sz="1100" u="sng" dirty="0">
                <a:solidFill>
                  <a:schemeClr val="accent2"/>
                </a:solidFill>
                <a:latin typeface="Calibri"/>
                <a:ea typeface="Calibri" panose="020F0502020204030204" pitchFamily="34" charset="0"/>
                <a:cs typeface="Calibri"/>
              </a:rPr>
              <a:t>. </a:t>
            </a:r>
            <a:endParaRPr lang="en-IE" sz="1100">
              <a:solidFill>
                <a:schemeClr val="accent2"/>
              </a:solidFill>
              <a:cs typeface="Calibri"/>
            </a:endParaRPr>
          </a:p>
        </p:txBody>
      </p:sp>
      <p:sp>
        <p:nvSpPr>
          <p:cNvPr id="13" name="TextBox 12">
            <a:extLst>
              <a:ext uri="{FF2B5EF4-FFF2-40B4-BE49-F238E27FC236}">
                <a16:creationId xmlns:a16="http://schemas.microsoft.com/office/drawing/2014/main" id="{C1B6C75E-27FA-651F-62F6-0141A3CC36ED}"/>
              </a:ext>
            </a:extLst>
          </p:cNvPr>
          <p:cNvSpPr txBox="1"/>
          <p:nvPr/>
        </p:nvSpPr>
        <p:spPr>
          <a:xfrm>
            <a:off x="182880" y="642516"/>
            <a:ext cx="4575386" cy="369332"/>
          </a:xfrm>
          <a:prstGeom prst="rect">
            <a:avLst/>
          </a:prstGeom>
          <a:noFill/>
        </p:spPr>
        <p:txBody>
          <a:bodyPr wrap="square" lIns="91440" tIns="45720" rIns="91440" bIns="45720" anchor="t">
            <a:spAutoFit/>
          </a:bodyPr>
          <a:lstStyle>
            <a:defPPr>
              <a:defRPr lang="en-US"/>
            </a:defPPr>
            <a:lvl1pPr>
              <a:defRPr b="1">
                <a:solidFill>
                  <a:srgbClr val="4472C4"/>
                </a:solidFill>
                <a:latin typeface="Calibri" panose="020F0502020204030204" pitchFamily="34" charset="0"/>
                <a:ea typeface="Calibri" panose="020F0502020204030204" pitchFamily="34" charset="0"/>
                <a:cs typeface="Times New Roman" panose="02020603050405020304" pitchFamily="18" charset="0"/>
              </a:defRPr>
            </a:lvl1pPr>
          </a:lstStyle>
          <a:p>
            <a:r>
              <a:rPr lang="en-IE" dirty="0">
                <a:latin typeface="Calibri"/>
                <a:cs typeface="Times New Roman"/>
              </a:rPr>
              <a:t>Trinity Teaching and Learning</a:t>
            </a:r>
            <a:endParaRPr lang="en-US" dirty="0"/>
          </a:p>
        </p:txBody>
      </p:sp>
    </p:spTree>
    <p:extLst>
      <p:ext uri="{BB962C8B-B14F-4D97-AF65-F5344CB8AC3E}">
        <p14:creationId xmlns:p14="http://schemas.microsoft.com/office/powerpoint/2010/main" val="19118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4">
          <a:extLst>
            <a:ext uri="{FF2B5EF4-FFF2-40B4-BE49-F238E27FC236}">
              <a16:creationId xmlns:a16="http://schemas.microsoft.com/office/drawing/2014/main" id="{DD5B3A99-67DF-CF25-4F99-B0408EBD6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8B625-1A21-BF72-B8B4-4B2592B076E3}"/>
              </a:ext>
            </a:extLst>
          </p:cNvPr>
          <p:cNvSpPr txBox="1">
            <a:spLocks/>
          </p:cNvSpPr>
          <p:nvPr/>
        </p:nvSpPr>
        <p:spPr>
          <a:xfrm>
            <a:off x="101600" y="359796"/>
            <a:ext cx="7500939" cy="421200"/>
          </a:xfrm>
          <a:prstGeom prst="rect">
            <a:avLst/>
          </a:prstGeom>
        </p:spPr>
        <p:txBody>
          <a:bodyPr lIns="91440" tIns="45720" rIns="91440" bIns="45720" anchor="t"/>
          <a:lstStyle>
            <a:lvl1pPr algn="l" defTabSz="914400" rtl="0" eaLnBrk="1" latinLnBrk="0" hangingPunct="1">
              <a:spcBef>
                <a:spcPct val="0"/>
              </a:spcBef>
              <a:buNone/>
              <a:defRPr sz="2600" b="1" kern="1200">
                <a:solidFill>
                  <a:schemeClr val="tx1"/>
                </a:solidFill>
                <a:latin typeface="+mj-lt"/>
                <a:ea typeface="+mj-ea"/>
                <a:cs typeface="+mj-cs"/>
              </a:defRPr>
            </a:lvl1pPr>
          </a:lstStyle>
          <a:p>
            <a:pPr>
              <a:lnSpc>
                <a:spcPct val="107000"/>
              </a:lnSpc>
              <a:spcAft>
                <a:spcPts val="800"/>
              </a:spcAft>
            </a:pPr>
            <a:r>
              <a:rPr lang="en-IE" sz="1600" dirty="0">
                <a:effectLst/>
                <a:latin typeface="Calibri"/>
                <a:ea typeface="Calibri" panose="020F0502020204030204" pitchFamily="34" charset="0"/>
                <a:cs typeface="Times New Roman"/>
              </a:rPr>
              <a:t>Instructions to be followed by </a:t>
            </a:r>
            <a:r>
              <a:rPr lang="en-IE" sz="1800" dirty="0">
                <a:solidFill>
                  <a:srgbClr val="4472C4"/>
                </a:solidFill>
                <a:latin typeface="Calibri" panose="020F0502020204030204" pitchFamily="34" charset="0"/>
                <a:cs typeface="Times New Roman" panose="02020603050405020304" pitchFamily="18" charset="0"/>
              </a:rPr>
              <a:t>Senior Lecturer / Dean of Graduate Studies</a:t>
            </a:r>
          </a:p>
        </p:txBody>
      </p:sp>
      <p:sp>
        <p:nvSpPr>
          <p:cNvPr id="9" name="TextBox 8">
            <a:extLst>
              <a:ext uri="{FF2B5EF4-FFF2-40B4-BE49-F238E27FC236}">
                <a16:creationId xmlns:a16="http://schemas.microsoft.com/office/drawing/2014/main" id="{5DDA811C-CAF6-BB22-F4CB-016A66B2BD07}"/>
              </a:ext>
            </a:extLst>
          </p:cNvPr>
          <p:cNvSpPr txBox="1"/>
          <p:nvPr/>
        </p:nvSpPr>
        <p:spPr>
          <a:xfrm>
            <a:off x="182880" y="1187831"/>
            <a:ext cx="8689843" cy="1785104"/>
          </a:xfrm>
          <a:prstGeom prst="rect">
            <a:avLst/>
          </a:prstGeom>
          <a:noFill/>
        </p:spPr>
        <p:txBody>
          <a:bodyPr wrap="square" lIns="91440" tIns="45720" rIns="91440" bIns="45720" anchor="t">
            <a:spAutoFit/>
          </a:bodyPr>
          <a:lstStyle/>
          <a:p>
            <a:pPr marL="228600" indent="-228600" algn="just">
              <a:buAutoNum type="arabicParenR"/>
            </a:pPr>
            <a:r>
              <a:rPr lang="en-IE" sz="1100" dirty="0">
                <a:latin typeface="Calibri"/>
                <a:ea typeface="Calibri" panose="020F0502020204030204" pitchFamily="34" charset="0"/>
                <a:cs typeface="Calibri"/>
              </a:rPr>
              <a:t>Once the External Examiner MS Form has been reviewed by TTL/GSO and there are no queries, a notification will be sent to the </a:t>
            </a:r>
            <a:r>
              <a:rPr lang="en-IE" sz="1100" b="1" dirty="0">
                <a:latin typeface="Calibri"/>
                <a:ea typeface="Calibri" panose="020F0502020204030204" pitchFamily="34" charset="0"/>
                <a:cs typeface="Calibri"/>
              </a:rPr>
              <a:t>Senior Lecturer or Dean of Graduate Studies </a:t>
            </a:r>
            <a:r>
              <a:rPr lang="en-IE" sz="1100" dirty="0">
                <a:latin typeface="Calibri"/>
                <a:ea typeface="Calibri" panose="020F0502020204030204" pitchFamily="34" charset="0"/>
                <a:cs typeface="Calibri"/>
              </a:rPr>
              <a:t>for their Review and Approval</a:t>
            </a:r>
            <a:endParaRPr lang="en-IE" sz="1100" dirty="0">
              <a:solidFill>
                <a:srgbClr val="3E6DB2"/>
              </a:solidFill>
              <a:latin typeface="Calibri"/>
              <a:ea typeface="Calibri" panose="020F0502020204030204" pitchFamily="34" charset="0"/>
              <a:cs typeface="Calibri"/>
            </a:endParaRPr>
          </a:p>
          <a:p>
            <a:pPr marL="228600" indent="-228600" algn="just">
              <a:buAutoNum type="arabicParenR"/>
            </a:pPr>
            <a:endParaRPr lang="en-IE" sz="1100" dirty="0">
              <a:latin typeface="Calibri" panose="020F0502020204030204" pitchFamily="34" charset="0"/>
              <a:ea typeface="Calibri" panose="020F0502020204030204" pitchFamily="34" charset="0"/>
              <a:cs typeface="Calibri"/>
            </a:endParaRPr>
          </a:p>
          <a:p>
            <a:pPr marL="228600" indent="-228600" algn="just">
              <a:buAutoNum type="arabicParenR"/>
            </a:pPr>
            <a:r>
              <a:rPr lang="en-IE" sz="1100" dirty="0">
                <a:latin typeface="Calibri"/>
                <a:ea typeface="Calibri" panose="020F0502020204030204" pitchFamily="34" charset="0"/>
                <a:cs typeface="Calibri"/>
              </a:rPr>
              <a:t>To review and approve an External Examiner Nomination, go on your Teams App and click on </a:t>
            </a:r>
            <a:r>
              <a:rPr lang="en-IE" sz="1100" b="1" dirty="0">
                <a:latin typeface="Calibri"/>
                <a:ea typeface="Calibri" panose="020F0502020204030204" pitchFamily="34" charset="0"/>
                <a:cs typeface="Calibri"/>
              </a:rPr>
              <a:t>Activity button on the top left</a:t>
            </a:r>
            <a:r>
              <a:rPr lang="en-IE" sz="1100" dirty="0">
                <a:latin typeface="Calibri"/>
                <a:ea typeface="Calibri" panose="020F0502020204030204" pitchFamily="34" charset="0"/>
                <a:cs typeface="Calibri"/>
              </a:rPr>
              <a:t>. After this, open the window and </a:t>
            </a:r>
            <a:r>
              <a:rPr lang="en-IE" sz="1100" b="1" dirty="0">
                <a:latin typeface="Calibri"/>
                <a:ea typeface="Calibri" panose="020F0502020204030204" pitchFamily="34" charset="0"/>
                <a:cs typeface="Calibri"/>
              </a:rPr>
              <a:t>click on the two links </a:t>
            </a:r>
            <a:r>
              <a:rPr lang="en-IE" sz="1100" dirty="0">
                <a:latin typeface="Calibri"/>
                <a:ea typeface="Calibri" panose="020F0502020204030204" pitchFamily="34" charset="0"/>
                <a:cs typeface="Calibri"/>
              </a:rPr>
              <a:t>to make sure you can see and review the </a:t>
            </a:r>
            <a:r>
              <a:rPr lang="en-IE" sz="1100" b="1" dirty="0">
                <a:latin typeface="Calibri"/>
                <a:ea typeface="Calibri" panose="020F0502020204030204" pitchFamily="34" charset="0"/>
                <a:cs typeface="Calibri"/>
              </a:rPr>
              <a:t>EE Nomination Form and the CV attached.</a:t>
            </a:r>
            <a:r>
              <a:rPr lang="en-IE" sz="1100" dirty="0">
                <a:latin typeface="Calibri"/>
                <a:ea typeface="Calibri" panose="020F0502020204030204" pitchFamily="34" charset="0"/>
                <a:cs typeface="Calibri"/>
              </a:rPr>
              <a:t> </a:t>
            </a:r>
            <a:r>
              <a:rPr lang="en-IE" sz="1100" i="1" dirty="0">
                <a:solidFill>
                  <a:srgbClr val="FF0000"/>
                </a:solidFill>
                <a:latin typeface="Calibri"/>
                <a:ea typeface="Calibri" panose="020F0502020204030204" pitchFamily="34" charset="0"/>
                <a:cs typeface="Calibri"/>
              </a:rPr>
              <a:t>On this point is important to do not download any document to your computer to avoid any breach to GDPR.</a:t>
            </a:r>
            <a:r>
              <a:rPr lang="en-IE" sz="1100" dirty="0">
                <a:latin typeface="Calibri"/>
                <a:cs typeface="Calibri"/>
              </a:rPr>
              <a:t> If there are no queries, click on the </a:t>
            </a:r>
            <a:r>
              <a:rPr lang="en-IE" sz="1100" b="1" dirty="0">
                <a:latin typeface="Calibri"/>
                <a:cs typeface="Calibri"/>
              </a:rPr>
              <a:t>Approve button.</a:t>
            </a:r>
            <a:r>
              <a:rPr lang="en-IE" sz="1100" dirty="0">
                <a:latin typeface="Calibri"/>
                <a:cs typeface="Calibri"/>
              </a:rPr>
              <a:t> </a:t>
            </a:r>
            <a:endParaRPr lang="en-IE" sz="1100" dirty="0">
              <a:solidFill>
                <a:schemeClr val="accent2"/>
              </a:solidFill>
              <a:latin typeface="Calibri"/>
              <a:cs typeface="Calibri"/>
            </a:endParaRPr>
          </a:p>
          <a:p>
            <a:pPr marL="228600" indent="-228600" algn="just">
              <a:buAutoNum type="arabicParenR"/>
            </a:pPr>
            <a:endParaRPr lang="en-IE" sz="1100" dirty="0">
              <a:latin typeface="Calibri" panose="020F0502020204030204" pitchFamily="34" charset="0"/>
              <a:ea typeface="Calibri" panose="020F0502020204030204" pitchFamily="34" charset="0"/>
              <a:cs typeface="Calibri"/>
            </a:endParaRPr>
          </a:p>
          <a:p>
            <a:pPr marL="228600" indent="-228600" algn="just">
              <a:buAutoNum type="arabicParenR"/>
            </a:pPr>
            <a:r>
              <a:rPr lang="en-IE" sz="1100" b="1" dirty="0">
                <a:latin typeface="Calibri"/>
                <a:ea typeface="Calibri" panose="020F0502020204030204" pitchFamily="34" charset="0"/>
                <a:cs typeface="Calibri"/>
              </a:rPr>
              <a:t>If there</a:t>
            </a:r>
            <a:r>
              <a:rPr lang="en-IE" sz="1100" b="1" dirty="0">
                <a:solidFill>
                  <a:srgbClr val="000000"/>
                </a:solidFill>
                <a:latin typeface="Calibri"/>
                <a:ea typeface="Calibri" panose="020F0502020204030204" pitchFamily="34" charset="0"/>
                <a:cs typeface="Calibri"/>
              </a:rPr>
              <a:t> are any queries at </a:t>
            </a:r>
            <a:r>
              <a:rPr lang="en-IE" sz="1100" b="1" dirty="0">
                <a:latin typeface="Calibri"/>
                <a:ea typeface="Calibri" panose="020F0502020204030204" pitchFamily="34" charset="0"/>
                <a:cs typeface="Calibri"/>
              </a:rPr>
              <a:t>this</a:t>
            </a:r>
            <a:r>
              <a:rPr lang="en-IE" sz="1100" b="1" dirty="0">
                <a:solidFill>
                  <a:srgbClr val="000000"/>
                </a:solidFill>
                <a:latin typeface="Calibri"/>
                <a:ea typeface="Calibri" panose="020F0502020204030204" pitchFamily="34" charset="0"/>
                <a:cs typeface="Calibri"/>
              </a:rPr>
              <a:t> stage of the process</a:t>
            </a:r>
            <a:r>
              <a:rPr lang="en-IE" sz="1100" dirty="0">
                <a:latin typeface="Calibri"/>
                <a:ea typeface="Calibri" panose="020F0502020204030204" pitchFamily="34" charset="0"/>
                <a:cs typeface="Calibri"/>
              </a:rPr>
              <a:t>, </a:t>
            </a:r>
            <a:r>
              <a:rPr lang="en-IE" sz="1100" dirty="0">
                <a:solidFill>
                  <a:srgbClr val="000000"/>
                </a:solidFill>
                <a:latin typeface="Calibri"/>
                <a:ea typeface="Calibri" panose="020F0502020204030204" pitchFamily="34" charset="0"/>
                <a:cs typeface="Calibri"/>
              </a:rPr>
              <a:t>please click on the </a:t>
            </a:r>
            <a:r>
              <a:rPr lang="en-IE" sz="1100" b="1" dirty="0">
                <a:solidFill>
                  <a:srgbClr val="000000"/>
                </a:solidFill>
                <a:latin typeface="Calibri"/>
                <a:ea typeface="Calibri" panose="020F0502020204030204" pitchFamily="34" charset="0"/>
                <a:cs typeface="Calibri"/>
              </a:rPr>
              <a:t>reject button</a:t>
            </a:r>
            <a:r>
              <a:rPr lang="en-IE" sz="1100" dirty="0">
                <a:solidFill>
                  <a:srgbClr val="000000"/>
                </a:solidFill>
                <a:latin typeface="Calibri"/>
                <a:ea typeface="Calibri" panose="020F0502020204030204" pitchFamily="34" charset="0"/>
                <a:cs typeface="Calibri"/>
              </a:rPr>
              <a:t> and </a:t>
            </a:r>
            <a:r>
              <a:rPr lang="en-IE" sz="1100" dirty="0">
                <a:latin typeface="Calibri"/>
                <a:ea typeface="Calibri" panose="020F0502020204030204" pitchFamily="34" charset="0"/>
                <a:cs typeface="Calibri"/>
              </a:rPr>
              <a:t>add your </a:t>
            </a:r>
            <a:r>
              <a:rPr lang="en-IE" sz="1100" dirty="0">
                <a:solidFill>
                  <a:srgbClr val="000000"/>
                </a:solidFill>
                <a:latin typeface="Calibri"/>
                <a:ea typeface="Calibri" panose="020F0502020204030204" pitchFamily="34" charset="0"/>
                <a:cs typeface="Calibri"/>
              </a:rPr>
              <a:t>comments on the </a:t>
            </a:r>
            <a:r>
              <a:rPr lang="en-IE" sz="1100" b="1" i="1" dirty="0">
                <a:solidFill>
                  <a:srgbClr val="000000"/>
                </a:solidFill>
                <a:latin typeface="Calibri"/>
                <a:ea typeface="Calibri" panose="020F0502020204030204" pitchFamily="34" charset="0"/>
                <a:cs typeface="Calibri"/>
              </a:rPr>
              <a:t>Comment Box</a:t>
            </a:r>
            <a:r>
              <a:rPr lang="en-IE" sz="1100" dirty="0">
                <a:solidFill>
                  <a:srgbClr val="000000"/>
                </a:solidFill>
                <a:latin typeface="Calibri"/>
                <a:ea typeface="Calibri" panose="020F0502020204030204" pitchFamily="34" charset="0"/>
                <a:cs typeface="Calibri"/>
              </a:rPr>
              <a:t> from the Teams</a:t>
            </a:r>
            <a:r>
              <a:rPr lang="en-IE" sz="1100" dirty="0">
                <a:latin typeface="Calibri"/>
                <a:ea typeface="Calibri" panose="020F0502020204030204" pitchFamily="34" charset="0"/>
                <a:cs typeface="Calibri"/>
              </a:rPr>
              <a:t> Notification. This will be sent back to the school (</a:t>
            </a:r>
            <a:r>
              <a:rPr lang="en-IE" sz="1100" i="1" dirty="0">
                <a:latin typeface="Calibri"/>
                <a:ea typeface="Calibri" panose="020F0502020204030204" pitchFamily="34" charset="0"/>
                <a:cs typeface="Calibri"/>
              </a:rPr>
              <a:t>to the </a:t>
            </a:r>
            <a:r>
              <a:rPr lang="en-IE" sz="1100" i="1" dirty="0">
                <a:solidFill>
                  <a:srgbClr val="000000"/>
                </a:solidFill>
                <a:latin typeface="Calibri"/>
                <a:ea typeface="Calibri" panose="020F0502020204030204" pitchFamily="34" charset="0"/>
                <a:cs typeface="Calibri"/>
              </a:rPr>
              <a:t>person that submitted the MS </a:t>
            </a:r>
            <a:r>
              <a:rPr lang="en-IE" sz="1100" i="1" dirty="0">
                <a:latin typeface="Calibri"/>
                <a:ea typeface="Calibri" panose="020F0502020204030204" pitchFamily="34" charset="0"/>
                <a:cs typeface="Calibri"/>
              </a:rPr>
              <a:t>Form</a:t>
            </a:r>
            <a:r>
              <a:rPr lang="en-IE" sz="1100" dirty="0">
                <a:solidFill>
                  <a:srgbClr val="000000"/>
                </a:solidFill>
                <a:latin typeface="Calibri"/>
                <a:ea typeface="Calibri" panose="020F0502020204030204" pitchFamily="34" charset="0"/>
                <a:cs typeface="Calibri"/>
              </a:rPr>
              <a:t>) as an email to </a:t>
            </a:r>
            <a:r>
              <a:rPr lang="en-IE" sz="1100" dirty="0">
                <a:latin typeface="Calibri"/>
                <a:ea typeface="Calibri" panose="020F0502020204030204" pitchFamily="34" charset="0"/>
                <a:cs typeface="Calibri"/>
              </a:rPr>
              <a:t>address these queries and re-submit again through the online form: </a:t>
            </a:r>
            <a:r>
              <a:rPr lang="en-IE" sz="1100" dirty="0">
                <a:solidFill>
                  <a:srgbClr val="0E73B9"/>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https://forms.office.com/e/bD1QQLcmxz</a:t>
            </a:r>
            <a:r>
              <a:rPr lang="en-IE" sz="1100" u="sng" dirty="0">
                <a:solidFill>
                  <a:schemeClr val="accent2"/>
                </a:solidFill>
                <a:latin typeface="Calibri"/>
                <a:ea typeface="Calibri" panose="020F0502020204030204" pitchFamily="34" charset="0"/>
                <a:cs typeface="Calibri"/>
              </a:rPr>
              <a:t>. </a:t>
            </a:r>
          </a:p>
        </p:txBody>
      </p:sp>
    </p:spTree>
    <p:extLst>
      <p:ext uri="{BB962C8B-B14F-4D97-AF65-F5344CB8AC3E}">
        <p14:creationId xmlns:p14="http://schemas.microsoft.com/office/powerpoint/2010/main" val="22098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2" name="Title 1">
            <a:extLst>
              <a:ext uri="{FF2B5EF4-FFF2-40B4-BE49-F238E27FC236}">
                <a16:creationId xmlns:a16="http://schemas.microsoft.com/office/drawing/2014/main" id="{DCDD72E2-3E76-1B20-489D-B65CB310C00F}"/>
              </a:ext>
            </a:extLst>
          </p:cNvPr>
          <p:cNvSpPr txBox="1">
            <a:spLocks/>
          </p:cNvSpPr>
          <p:nvPr/>
        </p:nvSpPr>
        <p:spPr>
          <a:xfrm>
            <a:off x="101600" y="359796"/>
            <a:ext cx="7500939" cy="421200"/>
          </a:xfrm>
          <a:prstGeom prst="rect">
            <a:avLst/>
          </a:prstGeom>
          <a:noFill/>
        </p:spPr>
        <p:txBody>
          <a:bodyPr wrap="square">
            <a:spAutoFit/>
          </a:bodyPr>
          <a:lstStyle>
            <a:defPPr>
              <a:defRPr lang="en-US"/>
            </a:defPPr>
            <a:lvl1pPr>
              <a:defRPr b="1">
                <a:solidFill>
                  <a:srgbClr val="4472C4"/>
                </a:solidFill>
                <a:latin typeface="Calibri" panose="020F0502020204030204" pitchFamily="34" charset="0"/>
                <a:ea typeface="Calibri" panose="020F0502020204030204" pitchFamily="34" charset="0"/>
                <a:cs typeface="Times New Roman" panose="02020603050405020304" pitchFamily="18" charset="0"/>
              </a:defRPr>
            </a:lvl1pPr>
          </a:lstStyle>
          <a:p>
            <a:r>
              <a:rPr lang="en-IE" dirty="0"/>
              <a:t>What happens next? </a:t>
            </a:r>
          </a:p>
        </p:txBody>
      </p:sp>
      <p:sp>
        <p:nvSpPr>
          <p:cNvPr id="9" name="TextBox 8">
            <a:extLst>
              <a:ext uri="{FF2B5EF4-FFF2-40B4-BE49-F238E27FC236}">
                <a16:creationId xmlns:a16="http://schemas.microsoft.com/office/drawing/2014/main" id="{2FCE5EB6-EB13-DBFD-5E86-9A70A15FAA9C}"/>
              </a:ext>
            </a:extLst>
          </p:cNvPr>
          <p:cNvSpPr txBox="1"/>
          <p:nvPr/>
        </p:nvSpPr>
        <p:spPr>
          <a:xfrm>
            <a:off x="182880" y="1135073"/>
            <a:ext cx="8689843" cy="931024"/>
          </a:xfrm>
          <a:prstGeom prst="rect">
            <a:avLst/>
          </a:prstGeom>
          <a:noFill/>
        </p:spPr>
        <p:txBody>
          <a:bodyPr wrap="square" lIns="91440" tIns="45720" rIns="91440" bIns="45720" anchor="t">
            <a:spAutoFit/>
          </a:bodyPr>
          <a:lstStyle/>
          <a:p>
            <a:pPr marL="228600" indent="-228600" algn="just">
              <a:buFont typeface="+mj-lt"/>
              <a:buAutoNum type="alphaLcParenR"/>
            </a:pPr>
            <a:endParaRPr lang="en-IE" sz="1050" dirty="0">
              <a:solidFill>
                <a:srgbClr val="000000"/>
              </a:solidFill>
              <a:ea typeface="Calibri" panose="020F0502020204030204" pitchFamily="34" charset="0"/>
              <a:cs typeface="Calibri"/>
            </a:endParaRPr>
          </a:p>
          <a:p>
            <a:pPr algn="just"/>
            <a:r>
              <a:rPr lang="en-IE" sz="1100" dirty="0">
                <a:solidFill>
                  <a:srgbClr val="000000"/>
                </a:solidFill>
                <a:ea typeface="+mn-lt"/>
                <a:cs typeface="+mn-lt"/>
              </a:rPr>
              <a:t>Depending on whether there are any queries regarding the External Examiner Nomination submitted, an email will be sent by </a:t>
            </a:r>
            <a:r>
              <a:rPr lang="en-IE" sz="1100" dirty="0">
                <a:solidFill>
                  <a:srgbClr val="3E6DB2"/>
                </a:solidFill>
                <a:ea typeface="+mn-lt"/>
                <a:cs typeface="+mn-lt"/>
                <a:hlinkClick r:id="rId3">
                  <a:extLst>
                    <a:ext uri="{A12FA001-AC4F-418D-AE19-62706E023703}">
                      <ahyp:hlinkClr xmlns:ahyp="http://schemas.microsoft.com/office/drawing/2018/hyperlinkcolor" val="tx"/>
                    </a:ext>
                  </a:extLst>
                </a:hlinkClick>
              </a:rPr>
              <a:t>TCD-Externs@tcd.ie</a:t>
            </a:r>
            <a:r>
              <a:rPr lang="en-IE" sz="1100" dirty="0">
                <a:solidFill>
                  <a:schemeClr val="tx2"/>
                </a:solidFill>
                <a:ea typeface="+mn-lt"/>
                <a:cs typeface="+mn-lt"/>
              </a:rPr>
              <a:t> </a:t>
            </a:r>
            <a:r>
              <a:rPr lang="en-IE" sz="1100" dirty="0">
                <a:solidFill>
                  <a:srgbClr val="000000"/>
                </a:solidFill>
                <a:ea typeface="+mn-lt"/>
                <a:cs typeface="+mn-lt"/>
              </a:rPr>
              <a:t>for Undergraduate nominations and by </a:t>
            </a:r>
            <a:r>
              <a:rPr lang="en-IE" sz="1100" dirty="0">
                <a:solidFill>
                  <a:srgbClr val="3E6DB2"/>
                </a:solidFill>
                <a:ea typeface="+mn-lt"/>
                <a:cs typeface="+mn-lt"/>
                <a:hlinkClick r:id="rId4">
                  <a:extLst>
                    <a:ext uri="{A12FA001-AC4F-418D-AE19-62706E023703}">
                      <ahyp:hlinkClr xmlns:ahyp="http://schemas.microsoft.com/office/drawing/2018/hyperlinkcolor" val="tx"/>
                    </a:ext>
                  </a:extLst>
                </a:hlinkClick>
              </a:rPr>
              <a:t>pgt-externs@tcd.ie</a:t>
            </a:r>
            <a:r>
              <a:rPr lang="en-IE" sz="1100" dirty="0">
                <a:solidFill>
                  <a:schemeClr val="tx2"/>
                </a:solidFill>
                <a:ea typeface="+mn-lt"/>
                <a:cs typeface="+mn-lt"/>
              </a:rPr>
              <a:t> </a:t>
            </a:r>
            <a:r>
              <a:rPr lang="en-IE" sz="1100" dirty="0">
                <a:solidFill>
                  <a:srgbClr val="000000"/>
                </a:solidFill>
                <a:ea typeface="+mn-lt"/>
                <a:cs typeface="+mn-lt"/>
              </a:rPr>
              <a:t>for Postgraduate Taught nominations to address such comments. </a:t>
            </a:r>
            <a:endParaRPr lang="en-IE" sz="1100">
              <a:solidFill>
                <a:srgbClr val="000000"/>
              </a:solidFill>
              <a:ea typeface="+mn-lt"/>
              <a:cs typeface="+mn-lt"/>
            </a:endParaRPr>
          </a:p>
          <a:p>
            <a:pPr algn="just"/>
            <a:endParaRPr lang="en-IE" sz="1100" dirty="0">
              <a:solidFill>
                <a:srgbClr val="000000"/>
              </a:solidFill>
              <a:ea typeface="+mn-lt"/>
              <a:cs typeface="+mn-lt"/>
            </a:endParaRPr>
          </a:p>
          <a:p>
            <a:pPr algn="just"/>
            <a:r>
              <a:rPr lang="en-IE" sz="1100" dirty="0">
                <a:solidFill>
                  <a:srgbClr val="000000"/>
                </a:solidFill>
                <a:ea typeface="+mn-lt"/>
                <a:cs typeface="+mn-lt"/>
              </a:rPr>
              <a:t>If there are no queries an Approval Email will be sent to the School to start with the External Examiner set up in the Trinity College Dublin System.</a:t>
            </a:r>
            <a:endParaRPr lang="en-IE" sz="1100" dirty="0">
              <a:ea typeface="+mn-lt"/>
              <a:cs typeface="+mn-lt"/>
            </a:endParaRPr>
          </a:p>
        </p:txBody>
      </p:sp>
      <p:pic>
        <p:nvPicPr>
          <p:cNvPr id="6" name="Picture 5">
            <a:extLst>
              <a:ext uri="{FF2B5EF4-FFF2-40B4-BE49-F238E27FC236}">
                <a16:creationId xmlns:a16="http://schemas.microsoft.com/office/drawing/2014/main" id="{C716FE71-3844-7690-C42A-D4C3B11070CB}"/>
              </a:ext>
            </a:extLst>
          </p:cNvPr>
          <p:cNvPicPr>
            <a:picLocks noChangeAspect="1"/>
          </p:cNvPicPr>
          <p:nvPr/>
        </p:nvPicPr>
        <p:blipFill rotWithShape="1">
          <a:blip r:embed="rId5"/>
          <a:srcRect r="9506"/>
          <a:stretch/>
        </p:blipFill>
        <p:spPr>
          <a:xfrm>
            <a:off x="254000" y="2309049"/>
            <a:ext cx="2676769" cy="2128220"/>
          </a:xfrm>
          <a:prstGeom prst="rect">
            <a:avLst/>
          </a:prstGeom>
        </p:spPr>
      </p:pic>
      <p:pic>
        <p:nvPicPr>
          <p:cNvPr id="14" name="Picture 13">
            <a:extLst>
              <a:ext uri="{FF2B5EF4-FFF2-40B4-BE49-F238E27FC236}">
                <a16:creationId xmlns:a16="http://schemas.microsoft.com/office/drawing/2014/main" id="{1ED1FCC8-7CD7-4B5A-A267-457CA90C1FA0}"/>
              </a:ext>
            </a:extLst>
          </p:cNvPr>
          <p:cNvPicPr>
            <a:picLocks noChangeAspect="1"/>
          </p:cNvPicPr>
          <p:nvPr/>
        </p:nvPicPr>
        <p:blipFill rotWithShape="1">
          <a:blip r:embed="rId6"/>
          <a:srcRect r="19906" b="3828"/>
          <a:stretch/>
        </p:blipFill>
        <p:spPr>
          <a:xfrm>
            <a:off x="3323255" y="2300667"/>
            <a:ext cx="2409092" cy="2180156"/>
          </a:xfrm>
          <a:prstGeom prst="rect">
            <a:avLst/>
          </a:prstGeom>
        </p:spPr>
      </p:pic>
      <p:pic>
        <p:nvPicPr>
          <p:cNvPr id="16" name="Picture 15">
            <a:extLst>
              <a:ext uri="{FF2B5EF4-FFF2-40B4-BE49-F238E27FC236}">
                <a16:creationId xmlns:a16="http://schemas.microsoft.com/office/drawing/2014/main" id="{96F9B05F-20E2-679D-1C9A-2E54F62372F5}"/>
              </a:ext>
            </a:extLst>
          </p:cNvPr>
          <p:cNvPicPr>
            <a:picLocks noChangeAspect="1"/>
          </p:cNvPicPr>
          <p:nvPr/>
        </p:nvPicPr>
        <p:blipFill rotWithShape="1">
          <a:blip r:embed="rId7"/>
          <a:srcRect r="5716"/>
          <a:stretch/>
        </p:blipFill>
        <p:spPr>
          <a:xfrm>
            <a:off x="6124833" y="2267367"/>
            <a:ext cx="2835935" cy="1970557"/>
          </a:xfrm>
          <a:prstGeom prst="rect">
            <a:avLst/>
          </a:prstGeom>
        </p:spPr>
      </p:pic>
      <p:sp>
        <p:nvSpPr>
          <p:cNvPr id="17" name="TextBox 16">
            <a:extLst>
              <a:ext uri="{FF2B5EF4-FFF2-40B4-BE49-F238E27FC236}">
                <a16:creationId xmlns:a16="http://schemas.microsoft.com/office/drawing/2014/main" id="{A03F3D6A-1800-1BD7-6ED9-4975D540FE2E}"/>
              </a:ext>
            </a:extLst>
          </p:cNvPr>
          <p:cNvSpPr txBox="1"/>
          <p:nvPr/>
        </p:nvSpPr>
        <p:spPr>
          <a:xfrm>
            <a:off x="193312" y="2120005"/>
            <a:ext cx="2819994" cy="200055"/>
          </a:xfrm>
          <a:prstGeom prst="rect">
            <a:avLst/>
          </a:prstGeom>
          <a:noFill/>
        </p:spPr>
        <p:txBody>
          <a:bodyPr wrap="square" rtlCol="0">
            <a:spAutoFit/>
          </a:bodyPr>
          <a:lstStyle/>
          <a:p>
            <a:pPr algn="ctr"/>
            <a:r>
              <a:rPr lang="en-IE" sz="700" b="1" dirty="0">
                <a:solidFill>
                  <a:srgbClr val="FF6600"/>
                </a:solidFill>
              </a:rPr>
              <a:t>Example of Email notification when TTL/GSO raise queries</a:t>
            </a:r>
          </a:p>
        </p:txBody>
      </p:sp>
      <p:sp>
        <p:nvSpPr>
          <p:cNvPr id="18" name="TextBox 17">
            <a:extLst>
              <a:ext uri="{FF2B5EF4-FFF2-40B4-BE49-F238E27FC236}">
                <a16:creationId xmlns:a16="http://schemas.microsoft.com/office/drawing/2014/main" id="{65B576AC-2C39-61CD-D094-273E624BFED9}"/>
              </a:ext>
            </a:extLst>
          </p:cNvPr>
          <p:cNvSpPr txBox="1"/>
          <p:nvPr/>
        </p:nvSpPr>
        <p:spPr>
          <a:xfrm>
            <a:off x="3108596" y="2097349"/>
            <a:ext cx="2819994" cy="200055"/>
          </a:xfrm>
          <a:prstGeom prst="rect">
            <a:avLst/>
          </a:prstGeom>
          <a:noFill/>
        </p:spPr>
        <p:txBody>
          <a:bodyPr wrap="square" rtlCol="0">
            <a:spAutoFit/>
          </a:bodyPr>
          <a:lstStyle/>
          <a:p>
            <a:pPr algn="ctr"/>
            <a:r>
              <a:rPr lang="en-IE" sz="700" b="1" dirty="0">
                <a:solidFill>
                  <a:srgbClr val="FF6600"/>
                </a:solidFill>
              </a:rPr>
              <a:t>Example of Email notification when SL/DGS raise queries</a:t>
            </a:r>
          </a:p>
        </p:txBody>
      </p:sp>
      <p:sp>
        <p:nvSpPr>
          <p:cNvPr id="19" name="TextBox 18">
            <a:extLst>
              <a:ext uri="{FF2B5EF4-FFF2-40B4-BE49-F238E27FC236}">
                <a16:creationId xmlns:a16="http://schemas.microsoft.com/office/drawing/2014/main" id="{677BDE4B-82A1-26D0-29F4-3A3C8A589851}"/>
              </a:ext>
            </a:extLst>
          </p:cNvPr>
          <p:cNvSpPr txBox="1"/>
          <p:nvPr/>
        </p:nvSpPr>
        <p:spPr>
          <a:xfrm>
            <a:off x="5994571" y="2087495"/>
            <a:ext cx="3120120" cy="200055"/>
          </a:xfrm>
          <a:prstGeom prst="rect">
            <a:avLst/>
          </a:prstGeom>
          <a:noFill/>
        </p:spPr>
        <p:txBody>
          <a:bodyPr wrap="square" rtlCol="0">
            <a:spAutoFit/>
          </a:bodyPr>
          <a:lstStyle/>
          <a:p>
            <a:pPr algn="ctr"/>
            <a:r>
              <a:rPr lang="en-IE" sz="700" b="1" dirty="0">
                <a:solidFill>
                  <a:srgbClr val="FF6600"/>
                </a:solidFill>
              </a:rPr>
              <a:t>Example of Email notification when EE Nomination Form has been approved</a:t>
            </a:r>
          </a:p>
        </p:txBody>
      </p:sp>
    </p:spTree>
    <p:extLst>
      <p:ext uri="{BB962C8B-B14F-4D97-AF65-F5344CB8AC3E}">
        <p14:creationId xmlns:p14="http://schemas.microsoft.com/office/powerpoint/2010/main" val="2453115323"/>
      </p:ext>
    </p:extLst>
  </p:cSld>
  <p:clrMapOvr>
    <a:masterClrMapping/>
  </p:clrMapOvr>
</p:sld>
</file>

<file path=ppt/theme/theme1.xml><?xml version="1.0" encoding="utf-8"?>
<a:theme xmlns:a="http://schemas.openxmlformats.org/drawingml/2006/main" name="TCD_PPT_Calibri_Option1a">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560110d-3053-4899-8f09-86aa724d34b2">
      <UserInfo>
        <DisplayName>Roisin Smith</DisplayName>
        <AccountId>12</AccountId>
        <AccountType/>
      </UserInfo>
      <UserInfo>
        <DisplayName>Leticia Peralta</DisplayName>
        <AccountId>13</AccountId>
        <AccountType/>
      </UserInfo>
      <UserInfo>
        <DisplayName>Aisling Thompson</DisplayName>
        <AccountId>23</AccountId>
        <AccountType/>
      </UserInfo>
      <UserInfo>
        <DisplayName>Alex Mc Kee</DisplayName>
        <AccountId>25</AccountId>
        <AccountType/>
      </UserInfo>
      <UserInfo>
        <DisplayName>Catherine Finnegan</DisplayName>
        <AccountId>15</AccountId>
        <AccountType/>
      </UserInfo>
      <UserInfo>
        <DisplayName>Ceara O'Connor</DisplayName>
        <AccountId>19</AccountId>
        <AccountType/>
      </UserInfo>
      <UserInfo>
        <DisplayName>Colm Stephens</DisplayName>
        <AccountId>31</AccountId>
        <AccountType/>
      </UserInfo>
      <UserInfo>
        <DisplayName>Conn Mc Cluskey</DisplayName>
        <AccountId>32</AccountId>
        <AccountType/>
      </UserInfo>
      <UserInfo>
        <DisplayName>Dara O Siochain</DisplayName>
        <AccountId>28</AccountId>
        <AccountType/>
      </UserInfo>
      <UserInfo>
        <DisplayName>Debra Birch</DisplayName>
        <AccountId>30</AccountId>
        <AccountType/>
      </UserInfo>
      <UserInfo>
        <DisplayName>Donncha Millane</DisplayName>
        <AccountId>29</AccountId>
        <AccountType/>
      </UserInfo>
      <UserInfo>
        <DisplayName>Frank O'Rourke</DisplayName>
        <AccountId>34</AccountId>
        <AccountType/>
      </UserInfo>
      <UserInfo>
        <DisplayName>Helen Thornbury</DisplayName>
        <AccountId>35</AccountId>
        <AccountType/>
      </UserInfo>
      <UserInfo>
        <DisplayName>James Higgins</DisplayName>
        <AccountId>33</AccountId>
        <AccountType/>
      </UserInfo>
      <UserInfo>
        <DisplayName>Jennifer O'Toole</DisplayName>
        <AccountId>17</AccountId>
        <AccountType/>
      </UserInfo>
      <UserInfo>
        <DisplayName>Jo Mc Namara</DisplayName>
        <AccountId>180</AccountId>
        <AccountType/>
      </UserInfo>
      <UserInfo>
        <DisplayName>Karen O'Doherty</DisplayName>
        <AccountId>37</AccountId>
        <AccountType/>
      </UserInfo>
      <UserInfo>
        <DisplayName>Laoise Quinn</DisplayName>
        <AccountId>24</AccountId>
        <AccountType/>
      </UserInfo>
      <UserInfo>
        <DisplayName>Lea O'Flannagain</DisplayName>
        <AccountId>21</AccountId>
        <AccountType/>
      </UserInfo>
      <UserInfo>
        <DisplayName>Lorraine Ivers</DisplayName>
        <AccountId>36</AccountId>
        <AccountType/>
      </UserInfo>
      <UserInfo>
        <DisplayName>Martin Humphreys</DisplayName>
        <AccountId>26</AccountId>
        <AccountType/>
      </UserInfo>
      <UserInfo>
        <DisplayName>Michelle Le Good</DisplayName>
        <AccountId>38</AccountId>
        <AccountType/>
      </UserInfo>
      <UserInfo>
        <DisplayName>Nóirín Nic A' Bháird</DisplayName>
        <AccountId>40</AccountId>
        <AccountType/>
      </UserInfo>
      <UserInfo>
        <DisplayName>Olive Donnelly</DisplayName>
        <AccountId>39</AccountId>
        <AccountType/>
      </UserInfo>
      <UserInfo>
        <DisplayName>Olivia Lombard</DisplayName>
        <AccountId>41</AccountId>
        <AccountType/>
      </UserInfo>
      <UserInfo>
        <DisplayName>Patricia Hughes</DisplayName>
        <AccountId>181</AccountId>
        <AccountType/>
      </UserInfo>
      <UserInfo>
        <DisplayName>Rima Fitzpatrick</DisplayName>
        <AccountId>20</AccountId>
        <AccountType/>
      </UserInfo>
      <UserInfo>
        <DisplayName>Ruth Archbold</DisplayName>
        <AccountId>27</AccountId>
        <AccountType/>
      </UserInfo>
      <UserInfo>
        <DisplayName>Sinead Boyce</DisplayName>
        <AccountId>42</AccountId>
        <AccountType/>
      </UserInfo>
      <UserInfo>
        <DisplayName>Stephanie Coull</DisplayName>
        <AccountId>184</AccountId>
        <AccountType/>
      </UserInfo>
      <UserInfo>
        <DisplayName>Kaukab Fatima</DisplayName>
        <AccountId>186</AccountId>
        <AccountType/>
      </UserInfo>
      <UserInfo>
        <DisplayName>Lynn Daly</DisplayName>
        <AccountId>185</AccountId>
        <AccountType/>
      </UserInfo>
      <UserInfo>
        <DisplayName>Caroline Murphy</DisplayName>
        <AccountId>275</AccountId>
        <AccountType/>
      </UserInfo>
      <UserInfo>
        <DisplayName>David Byrne</DisplayName>
        <AccountId>276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5D0BF95CC8C243926D59902EA7583A" ma:contentTypeVersion="10" ma:contentTypeDescription="Create a new document." ma:contentTypeScope="" ma:versionID="b5e5336783ae4ebbe338e7b82e15aee3">
  <xsd:schema xmlns:xsd="http://www.w3.org/2001/XMLSchema" xmlns:xs="http://www.w3.org/2001/XMLSchema" xmlns:p="http://schemas.microsoft.com/office/2006/metadata/properties" xmlns:ns2="5f3ba5ac-2ef5-4e72-a79e-706694e30ce6" xmlns:ns3="c560110d-3053-4899-8f09-86aa724d34b2" targetNamespace="http://schemas.microsoft.com/office/2006/metadata/properties" ma:root="true" ma:fieldsID="0a62621354a66eb0aabd738fba00d9d2" ns2:_="" ns3:_="">
    <xsd:import namespace="5f3ba5ac-2ef5-4e72-a79e-706694e30ce6"/>
    <xsd:import namespace="c560110d-3053-4899-8f09-86aa724d34b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ba5ac-2ef5-4e72-a79e-706694e30c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60110d-3053-4899-8f09-86aa724d34b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34BE5-F04F-415D-BCD9-063302919E26}">
  <ds:schemaRefs>
    <ds:schemaRef ds:uri="http://schemas.microsoft.com/office/2006/metadata/properties"/>
    <ds:schemaRef ds:uri="http://schemas.microsoft.com/office/infopath/2007/PartnerControls"/>
    <ds:schemaRef ds:uri="c560110d-3053-4899-8f09-86aa724d34b2"/>
  </ds:schemaRefs>
</ds:datastoreItem>
</file>

<file path=customXml/itemProps2.xml><?xml version="1.0" encoding="utf-8"?>
<ds:datastoreItem xmlns:ds="http://schemas.openxmlformats.org/officeDocument/2006/customXml" ds:itemID="{3D290467-A16D-45AE-9BBA-17D646BD5988}">
  <ds:schemaRefs>
    <ds:schemaRef ds:uri="http://schemas.microsoft.com/sharepoint/v3/contenttype/forms"/>
  </ds:schemaRefs>
</ds:datastoreItem>
</file>

<file path=customXml/itemProps3.xml><?xml version="1.0" encoding="utf-8"?>
<ds:datastoreItem xmlns:ds="http://schemas.openxmlformats.org/officeDocument/2006/customXml" ds:itemID="{7CFF05B9-8F61-49D7-B7E8-22CB3EC26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ba5ac-2ef5-4e72-a79e-706694e30ce6"/>
    <ds:schemaRef ds:uri="c560110d-3053-4899-8f09-86aa724d3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TCD_PPT_Calibri_Option1a.potx</Template>
  <TotalTime>1194</TotalTime>
  <Words>929</Words>
  <Application>Microsoft Office PowerPoint</Application>
  <PresentationFormat>On-screen Show (16:9)</PresentationFormat>
  <Paragraphs>86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TCD_PPT_Calibri_Option1a</vt:lpstr>
      <vt:lpstr>External Examiner Nomination  Online Process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dtpgraphics</dc:creator>
  <cp:lastModifiedBy>Leticia Peralta</cp:lastModifiedBy>
  <cp:revision>219</cp:revision>
  <cp:lastPrinted>2014-12-16T10:33:11Z</cp:lastPrinted>
  <dcterms:created xsi:type="dcterms:W3CDTF">2013-07-29T09:34:50Z</dcterms:created>
  <dcterms:modified xsi:type="dcterms:W3CDTF">2024-01-16T16:04:57Z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0x010100025D0BF95CC8C243926D59902EA7583A</vt:lpwstr>
  </property>
</Properties>
</file>